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5" r:id="rId1"/>
  </p:sldMasterIdLst>
  <p:notesMasterIdLst>
    <p:notesMasterId r:id="rId37"/>
  </p:notesMasterIdLst>
  <p:handoutMasterIdLst>
    <p:handoutMasterId r:id="rId38"/>
  </p:handoutMasterIdLst>
  <p:sldIdLst>
    <p:sldId id="377" r:id="rId2"/>
    <p:sldId id="323" r:id="rId3"/>
    <p:sldId id="387" r:id="rId4"/>
    <p:sldId id="388" r:id="rId5"/>
    <p:sldId id="389" r:id="rId6"/>
    <p:sldId id="390" r:id="rId7"/>
    <p:sldId id="391" r:id="rId8"/>
    <p:sldId id="393" r:id="rId9"/>
    <p:sldId id="392" r:id="rId10"/>
    <p:sldId id="419" r:id="rId11"/>
    <p:sldId id="418" r:id="rId12"/>
    <p:sldId id="395" r:id="rId13"/>
    <p:sldId id="420" r:id="rId14"/>
    <p:sldId id="397" r:id="rId15"/>
    <p:sldId id="421" r:id="rId16"/>
    <p:sldId id="398" r:id="rId17"/>
    <p:sldId id="399" r:id="rId18"/>
    <p:sldId id="400" r:id="rId19"/>
    <p:sldId id="402" r:id="rId20"/>
    <p:sldId id="403" r:id="rId21"/>
    <p:sldId id="405" r:id="rId22"/>
    <p:sldId id="404" r:id="rId23"/>
    <p:sldId id="407" r:id="rId24"/>
    <p:sldId id="408" r:id="rId25"/>
    <p:sldId id="411" r:id="rId26"/>
    <p:sldId id="409" r:id="rId27"/>
    <p:sldId id="412" r:id="rId28"/>
    <p:sldId id="413" r:id="rId29"/>
    <p:sldId id="414" r:id="rId30"/>
    <p:sldId id="406" r:id="rId31"/>
    <p:sldId id="423" r:id="rId32"/>
    <p:sldId id="424" r:id="rId33"/>
    <p:sldId id="422" r:id="rId34"/>
    <p:sldId id="415" r:id="rId35"/>
    <p:sldId id="416" r:id="rId36"/>
  </p:sldIdLst>
  <p:sldSz cx="9144000" cy="6858000" type="screen4x3"/>
  <p:notesSz cx="10234613" cy="7099300"/>
  <p:defaultTextStyle>
    <a:defPPr>
      <a:defRPr lang="tr-TR"/>
    </a:defPPr>
    <a:lvl1pPr algn="l" rtl="0" fontAlgn="base">
      <a:spcBef>
        <a:spcPct val="0"/>
      </a:spcBef>
      <a:spcAft>
        <a:spcPct val="0"/>
      </a:spcAft>
      <a:defRPr sz="3200" kern="1200">
        <a:solidFill>
          <a:schemeClr val="tx1"/>
        </a:solidFill>
        <a:latin typeface="Palatino Linotype" pitchFamily="18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3200" kern="1200">
        <a:solidFill>
          <a:schemeClr val="tx1"/>
        </a:solidFill>
        <a:latin typeface="Palatino Linotype" pitchFamily="18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3200" kern="1200">
        <a:solidFill>
          <a:schemeClr val="tx1"/>
        </a:solidFill>
        <a:latin typeface="Palatino Linotype" pitchFamily="18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3200" kern="1200">
        <a:solidFill>
          <a:schemeClr val="tx1"/>
        </a:solidFill>
        <a:latin typeface="Palatino Linotype" pitchFamily="18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3200" kern="1200">
        <a:solidFill>
          <a:schemeClr val="tx1"/>
        </a:solidFill>
        <a:latin typeface="Palatino Linotype" pitchFamily="18" charset="0"/>
        <a:ea typeface="+mn-ea"/>
        <a:cs typeface="+mn-cs"/>
      </a:defRPr>
    </a:lvl5pPr>
    <a:lvl6pPr marL="2286000" algn="l" defTabSz="914400" rtl="0" eaLnBrk="1" latinLnBrk="0" hangingPunct="1">
      <a:defRPr sz="3200" kern="1200">
        <a:solidFill>
          <a:schemeClr val="tx1"/>
        </a:solidFill>
        <a:latin typeface="Palatino Linotype" pitchFamily="18" charset="0"/>
        <a:ea typeface="+mn-ea"/>
        <a:cs typeface="+mn-cs"/>
      </a:defRPr>
    </a:lvl6pPr>
    <a:lvl7pPr marL="2743200" algn="l" defTabSz="914400" rtl="0" eaLnBrk="1" latinLnBrk="0" hangingPunct="1">
      <a:defRPr sz="3200" kern="1200">
        <a:solidFill>
          <a:schemeClr val="tx1"/>
        </a:solidFill>
        <a:latin typeface="Palatino Linotype" pitchFamily="18" charset="0"/>
        <a:ea typeface="+mn-ea"/>
        <a:cs typeface="+mn-cs"/>
      </a:defRPr>
    </a:lvl7pPr>
    <a:lvl8pPr marL="3200400" algn="l" defTabSz="914400" rtl="0" eaLnBrk="1" latinLnBrk="0" hangingPunct="1">
      <a:defRPr sz="3200" kern="1200">
        <a:solidFill>
          <a:schemeClr val="tx1"/>
        </a:solidFill>
        <a:latin typeface="Palatino Linotype" pitchFamily="18" charset="0"/>
        <a:ea typeface="+mn-ea"/>
        <a:cs typeface="+mn-cs"/>
      </a:defRPr>
    </a:lvl8pPr>
    <a:lvl9pPr marL="3657600" algn="l" defTabSz="914400" rtl="0" eaLnBrk="1" latinLnBrk="0" hangingPunct="1">
      <a:defRPr sz="3200" kern="1200">
        <a:solidFill>
          <a:schemeClr val="tx1"/>
        </a:solidFill>
        <a:latin typeface="Palatino Linotype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236">
          <p15:clr>
            <a:srgbClr val="A4A3A4"/>
          </p15:clr>
        </p15:guide>
        <p15:guide id="2" pos="322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2B2B2"/>
    <a:srgbClr val="66FF33"/>
    <a:srgbClr val="3333FF"/>
    <a:srgbClr val="990033"/>
    <a:srgbClr val="FF6600"/>
    <a:srgbClr val="FF0000"/>
    <a:srgbClr val="FF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94" autoAdjust="0"/>
    <p:restoredTop sz="94236" autoAdjust="0"/>
  </p:normalViewPr>
  <p:slideViewPr>
    <p:cSldViewPr>
      <p:cViewPr varScale="1">
        <p:scale>
          <a:sx n="118" d="100"/>
          <a:sy n="118" d="100"/>
        </p:scale>
        <p:origin x="1728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0" d="100"/>
          <a:sy n="80" d="100"/>
        </p:scale>
        <p:origin x="-1254" y="-84"/>
      </p:cViewPr>
      <p:guideLst>
        <p:guide orient="horz" pos="2236"/>
        <p:guide pos="322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435475" cy="35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defTabSz="990600">
              <a:defRPr sz="1300">
                <a:latin typeface="Arial" charset="0"/>
              </a:defRPr>
            </a:lvl1pPr>
          </a:lstStyle>
          <a:p>
            <a:endParaRPr lang="tr-TR"/>
          </a:p>
        </p:txBody>
      </p:sp>
      <p:sp>
        <p:nvSpPr>
          <p:cNvPr id="12902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797550" y="0"/>
            <a:ext cx="4435475" cy="35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defTabSz="990600">
              <a:defRPr sz="1300">
                <a:latin typeface="Arial" charset="0"/>
              </a:defRPr>
            </a:lvl1pPr>
          </a:lstStyle>
          <a:p>
            <a:endParaRPr lang="tr-TR"/>
          </a:p>
        </p:txBody>
      </p:sp>
      <p:sp>
        <p:nvSpPr>
          <p:cNvPr id="12902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6742113"/>
            <a:ext cx="4435475" cy="35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defTabSz="990600">
              <a:defRPr sz="1300">
                <a:latin typeface="Arial" charset="0"/>
              </a:defRPr>
            </a:lvl1pPr>
          </a:lstStyle>
          <a:p>
            <a:endParaRPr lang="tr-TR"/>
          </a:p>
        </p:txBody>
      </p:sp>
      <p:sp>
        <p:nvSpPr>
          <p:cNvPr id="12902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797550" y="6742113"/>
            <a:ext cx="4435475" cy="35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defTabSz="990600">
              <a:defRPr sz="1300">
                <a:latin typeface="Arial" charset="0"/>
              </a:defRPr>
            </a:lvl1pPr>
          </a:lstStyle>
          <a:p>
            <a:fld id="{313286B5-297C-4D3F-9C4E-A56875127038}" type="slidenum">
              <a:rPr lang="tr-TR"/>
              <a:pPr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18T15:21:36.97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494 4351 13670,'1'-2'211,"0"-16"172,-1 17-369,0 0 1,0 0 0,0 0 0,0 0-1,0 0 1,0 1 0,0-1 0,0 0-1,1 0 1,-1 0 0,0 0 0,1 0 0,-1 0-1,1 0 1,-1 0 0,1 0 0,-1 1-1,1-1 1,0 0 0,-1 0 0,1 1-1,0-1 1,-1 0 0,1 1 0,0-1 0,0 1-1,0-1 1,0 1 0,0-1 0,1 1-1,4-5 31,-1 0 0,1 0 0,-1 0 0,0-1 0,0 1 0,-1-1 0,8-13-1,0 0 19,-8 12-41,0 1 1,0-1-1,-1 0 1,0 0-1,0 0 1,2-11-1,11-28 88,40-58 26,3-3-75,-7 15-34,1-1-30,-27 37 75,2 0 0,3 2 0,2 2 0,61-74 0,-47 66 315,59-96 0,-50 79-33,-6 10-310,-27 32-40,75-104 14,-74 108-17,1 1 1,41-36-1,-42 45 0,-1 0 0,-1-1 0,-1-1 0,-1-2 0,29-44 0,-36 48-2,1 1 1,0 0 0,2 1 0,34-33 0,-26 27 11,18-23 26,-2-2 1,59-99-1,-23 33 110,-54 78-96,-1-1-1,-2 0 1,-2-1 0,14-47-1,-13 35 111,18-66 130,-2 6-212,9-16-70,50-133-2,-69 199 3,3 2 0,50-83 0,-42 81-31,-23 39 23,1 1-1,24-31 1,-9 17 3,-15 17-3,2 1 1,0 0 0,32-28 0,60-30-19,24-19 56,-129 94-38,94-58 194,-84 53-174,0 0 1,0 1 0,1 1 0,-1 0 0,1 0-1,23-2 1,-21 5-19,19-3 2,54 3 0,120 2-4,-135-4 0,117 12 0,-124-3-1,-44-5 5,0 1 0,39 9-1,-40-6-1,1 2 0,-2 1 0,1 0 0,-1 2 0,29 17 0,116 98-2,-160-121-1,8 7-4,-1 1 1,0 0-1,-1 1 0,15 21 1,34 63 20,-45-71-4,35 74 17,-31-59-16,34 54 0,-41-78-13,-2-2-1,-1 0 0,13 25 0,-15-26 1,0-1 0,1 0-1,1-1 1,0 0 0,20 21 0,60 49 3,-76-72-1,1 0 0,0-1 0,0-1 0,1 0 0,0-1 1,1 0-1,0-1 0,0-1 0,0-1 0,0 0 0,1-1 0,24 1 0,-15-3 5,0-1 0,0-1 0,-1-1 0,1-2 0,0 0 0,-1-2 1,36-12-1,-40 10 3,1 0 0,-1-2 1,-1 0-1,28-19 0,-12 5 7,-12 8 9,0 0 0,-1-2 0,24-23 0,-31 26-9,0 1 1,1 1 0,1 0-1,24-12 1,40-28 39,-64 40-54,-1 0-1,-1-2 1,0 0-1,-1 0 1,-1-2 0,17-23-1,-17 15-4,2 1 0,1 1 0,0 0 0,2 1 0,1 1 0,0 1 0,2 0 0,0 2 0,27-18 0,377-190 179,-228 125-48,-30 33-41,-80 28-63,2-1-16,-14 7 5,-51 21-7,51-17 0,-51 22 12,0 2 0,1 1 0,0 0 0,-1 2 0,1 1 0,0 2 0,48 3 0,121 38 64,-109-20-65,-41-8-20,1 3 0,-2 1 0,71 39 0,-45-22 24,-57-27-22,0 0 0,0 1 1,-1 0-1,0 1 1,0 0-1,-1 1 1,0 0-1,-1 1 0,0 0 1,14 22-1,-6-3 8,0-1 0,2-2 0,40 45 0,-53-65-10,1 1 0,-1-1 0,0 1 0,-1 1-1,0-1 1,0 1 0,-1 0 0,0 1 0,-1-1 0,0 1 0,0 0-1,-1 0 1,0 0 0,-1 0 0,0 1 0,0 11 0,1 72 8,7 82 37,-7-132-34,-2-28-11,0 0 0,6 23 0,0-10-6,5 41 1,-11-59 5,0 0 0,-1 0 0,0 0 0,-1 0 0,0-1 0,-1 1 0,-4 13 0,-17 52 35,3 0-1,3 1 1,-7 85 0,12-66-6,4-42-25,0 63 0,7-90 11,-9 45 0,0 12 14,7-44 73,0-18-13,2 1 0,1-1 0,2 27 1,19 50 200,-5-27-191,-7-36-85,-5-20-10,0 0 0,-1 0 0,-1 0 1,1 23-1,-8 160-31,1-155 42,-19 84-1,21-119-14,-10 36 10,-25 57 0,23-64-3,-12 23 14,-39 66-1,50-100-16,-6 9-8,11-19 2,1 0 0,-10 24 0,4 8 3,9-30 3,0 0 0,-9 18 0,-43 91 15,48-106-13,-1-1-1,-1 0 1,-2-1 0,0-1 0,0 0 0,-34 33-1,27-29 3,-33 31 3,-2-2-1,-103 73 1,22-16-11,103-82 6,1 1 1,-38 42-1,39-36-1,-1-3-1,-51 38 0,-90 45-4,163-105 2,0 0 0,0 0 0,1 1 0,-14 18 0,-10 10-9,-16 15 9,-56 75 1,87-102-1,2 1-1,0 1 0,2 0 0,1 2 1,-15 45-1,-28 88 2,-5-16 23,49-109-3,-7 16-603,13-41 306,1 0 0,1 0 0,0 1 1,0-1-1,2 1 0,-1 0 1,2 0-1,0 0 0,0 27 0,4-16 314,0-17 345,-2 0 1,1 0-1,-1 0 0,0-1 1,0 1-1,-4 14 1,-7 10-202,-1 0 0,-32 55 0,9-18-165,23-45-18,-1 0 0,-1 0 0,-1-1 0,-25 29 0,22-28 12,1 0 0,1 0-1,-20 46 1,20-40 130,-34 53-1,20-45 8,-45 42 0,10-11-127,-21 17-10,57-59-15,15-14 5,-2-1 0,0 0 0,0-1 0,-1-1 1,-35 15-1,-97 29 27,69-27-18,35-10-17,21-8 11,0 0 1,0-2 0,-38 7-1,0-7 16,-94-3-1,85-4-20,33 1 1,-67-8 0,68 1 3,0-1 0,0-2 0,1-2 0,1-1 0,-54-27-1,63 26 4,1-2 1,1-1-1,1-1 0,0-1 0,1 0 0,1-2 0,-34-42 0,-149-227 26,156 218-7,2-5-18,-70-157 0,-18-32 13,115 235-19,-1 1-1,-2 1 1,-1 1 0,-1 1-1,-43-37 1,53 53-5,-1 0 0,-1 0 1,1 1-1,-2 1 0,1 1 0,-1 0 0,-28-6 0,15 6-11,0 1 0,0 2 0,-47-1 0,45 7 3,0 1 0,1 1-1,0 2 1,0 1 0,0 1-1,1 2 1,-37 17 0,13-3-7,-93 56 0,-39 45-12,163-109 30,-237 189 2,-42 29 8,228-185-9,-99 63 1,65-42 10,-33 19 1,-48 39-23,139-91 31,26-19-19,-4 2 2,-1 0 1,-59 30-1,50-34-3,0-2 1,-1-1 0,-1-3-1,0-1 1,0-1 0,-1-3-1,-41 1 1,19-5 13,0-3 0,1-3 0,-109-22 0,110 15-20,19 3 15,-71-22 0,100 26-8,0-1 0,0 0 0,0 0 0,1-1 0,0-1 0,1 0 0,0-1 0,0 0 0,-13-14 0,16 13-2,0 0 0,1 0 1,0-1-1,0 0 0,1 0 0,1 0 0,-1-1 0,2 0 0,0 0 1,-3-14-1,4 4-4,0 0 0,1 1 0,2-1 0,0 0 0,4-26 0,23-131 5,5-64 36,-28 173-39,3 0 1,3 1-1,3 0 1,29-88-1,140-340-4,-86 255 14,10-25-18,-98 239 14,89-256 3,-74 228 0,3 0 0,59-95 0,-32 70-1100,101-116-1,-58 98-710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18T14:26:54.0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19 7539,'0'-8'2626,"3"3"639,-3 0-2016,4 5-3330,-3 3 2929,-1 4-128,4 1-351,-4 9-145,-2 5 3105,0 8-3281,2 4-32,-1 5 16,2-5-96,-2 0-416,1-9-288,0-4-401,3-8-2480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18T15:02:27.3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180 104 3858,'-6'-8'1155,"0"1"0,-1-1 0,0 2 1,0-1-1,-12-7 0,18 12-1025,-1 1-1,0 0 0,1 0 1,-1-1-1,0 1 1,0 0-1,0 1 1,0-1-1,0 0 0,0 0 1,0 1-1,0 0 1,0-1-1,0 1 1,0 0-1,0 0 0,-1 0 1,1 0-1,0 0 1,0 0-1,0 1 1,0-1-1,0 1 0,0 0 1,0-1-1,0 1 1,0 0-1,0 0 1,0 0-1,-2 2 0,-2 4-6,0 1 0,0 0 0,1-1 0,0 2 0,1-1 0,-1 0 0,2 1-1,-1 0 1,1 0 0,1 0 0,-1 0 0,1 1 0,1-1 0,0 0 0,0 1-1,1-1 1,2 15 0,-2-21-102,1 0 0,-1 1 0,1-1 1,0 0-1,0 0 0,1 0 0,-1 1 0,1-1 0,-1-1 0,1 1 0,0 0 0,0 0 1,0-1-1,1 1 0,-1-1 0,3 3 0,0-2 2,0 1 0,1-1 0,-1 0 0,1 0 0,-1 0 0,1-1 0,0 0 0,8 2 0,-4-2 14,0 0 1,0-1-1,0 0 1,1 0 0,-1-1-1,0-1 1,0 0-1,0 0 1,0-1 0,15-4-1,-22 5 1,0 0 1,1-1-1,-1 1 0,0-1 0,0 1 0,0-1 1,0-1-1,0 1 0,0 0 0,0 0 0,-1-1 1,1 0-1,-1 1 0,0-1 0,0 0 0,0 0 1,0 0-1,0-1 0,-1 1 0,1 0 0,-1-1 1,0 1-1,0-1 0,0 1 0,0-1 0,-1 1 0,0-1 1,1 0-1,-1 1 0,-1-1 0,1 1 0,-1-7 1,-1 1 33,-1 0 0,0 1 1,0-1-1,0 1 0,-1 0 1,0 0-1,-1 0 0,0 0 1,0 1-1,-1 0 1,0 0-1,-8-8 0,-3 2-151,0 2 0,0 0 0,-1 1 0,0 0 0,-1 2 0,0 0 0,-21-6 0,37 14-50,-1-1 0,1 0 0,0 1 0,-1 0 0,1-1 0,-1 1 1,-5 1-1,8-1-8,0 0 1,1 0-1,-1 0 1,0 1-1,0-1 1,0 0 0,1 0-1,-1 1 1,0-1-1,0 0 1,1 1-1,-1-1 1,0 0-1,1 1 1,-1-1 0,0 1-1,1-1 1,-1 1-1,1 0 1,-1-1-1,1 1 1,-1 0-1,1-1 1,0 1 0,-1 0-1,1-1 1,0 1-1,-1 0 1,1 0-1,0 0 1,0-1-1,0 1 1,-1 0 0,1 0-1,0 0 1,0-1-1,1 2 1,5 14-3557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18T15:02:27.7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305 0 8068,'-11'10'1332,"1"1"0,0-1 1,-10 15-1,8-8-385,-16 31-1,9-8-403,-19 59-1,35-90-499,0 0 4,0 0 0,0-1-1,-1 13 1,-7-56 611,-26-55 0,28 73-363,0 0 0,-1 1 0,-1 0 0,-22-27 0,14 25-911,17 20-564,7 9-933,3 5-792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18T15:02:28.7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241 626 4498,'2'0'707,"12"-11"5827,-13 10-6364,0-1-1,0 1 0,0 0 1,-1 0-1,1-1 0,0 1 0,-1 0 1,1-1-1,-1 1 0,1-1 1,-1 1-1,0 0 0,1-1 1,-1 1-1,0-1 0,0 1 1,0-1-1,-1-1 0,1 1-79,0 0-1,0 1 1,0-1-1,-1 0 1,1 1-1,0-1 1,-1 1-1,0-1 1,1 1 0,-1-1-1,0 1 1,0-1-1,0 1 1,0 0-1,0-1 1,0 1-1,0 0 1,0 0-1,0 0 1,-1 0-1,1 0 1,-1 0 0,1 0-1,0 0 1,-1 0-1,1 1 1,-1-1-1,0 1 1,1-1-1,-1 1 1,1-1-1,-1 1 1,0 0-1,1 0 1,-3 0 0,-2 0-34,1 0-1,-1 1 1,1 0 0,-1 0 0,1 0 0,0 0 0,0 1 0,-1 0 0,1 0 0,-5 3 0,-1 2-45,1 0-1,0 0 0,1 1 1,-1 0-1,2 1 0,-1 0 1,-9 12-1,5-2-8,1 1 0,-20 40-1,28-53-2,1 0-1,1 1 0,-1-1 0,1 1 0,1-1 1,-2 11-1,3-16 1,-1 0 1,1 0-1,0 0 1,0 0-1,1 0 1,-1 0-1,0 0 0,1 0 1,-1 0-1,1 0 1,-1-1-1,1 1 1,0 0-1,0 0 0,0 0 1,0-1-1,0 1 1,0 0-1,0-1 1,1 1-1,-1-1 0,1 0 1,-1 1-1,1-1 1,-1 0-1,1 0 1,0 0-1,0 0 1,3 1-1,2 0 1,0-1-1,0 0 1,0 0-1,0-1 1,0 0 0,1 0-1,-1 0 1,0-1 0,0 0-1,0-1 1,0 1 0,0-1-1,0-1 1,11-5-1,5-3 13,0-1 0,38-27-1,-34 20 47,0-2 0,-2 0 0,0-2 0,-2-1 0,0-1 0,30-43 0,-16 12 361,-2-1 1,-3-1-1,-3-2 0,39-109 1,-61 147-270,-2 9-24,-1-1 1,0 1 0,-1-1 0,0 1 0,-1-1 0,0 0-1,-2 0 1,0-19 0,-5 22 70,-2 14-104,-9 22-75,12-18-22,-24 46-127,-30 77 0,-12 62-869,34-71-474,32-105 1032,2 1 1,-1 0 0,2 0 0,0 1 0,2 17-1,0-29 179,-1 0-1,2 1 1,-1-1-1,0 0 1,1 0-1,0 0 1,1 0-1,-1-1 1,1 1-1,0 0 0,1-1 1,-1 0-1,1 0 1,0 0-1,0 0 1,1-1-1,0 1 1,-1-1-1,1 0 1,1-1-1,-1 1 1,0-1-1,1 0 1,0-1-1,-1 1 0,1-1 1,0 0-1,0 0 1,1-1-1,-1 0 1,11 1-1,42-1-2337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18T15:02:29.1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237 91 4834,'1'-2'249,"-1"-1"0,1 0 0,0 0 0,-1 0 0,1 1 0,-1-1 1,0 0-1,0 0 0,0 0 0,0 0 0,0 0 0,-1 0 0,0 1 0,1-1 0,-1 0 0,0 0 0,0 1 0,0-1 0,-1 1 0,1-1 0,-1 1 0,1-1 0,-1 1 0,0 0 0,0 0 0,0-1 0,0 2 0,0-1 0,0 0 1,-1 0-1,1 1 0,-1-1 0,1 1 0,-1 0 0,1-1 0,-1 1 0,0 1 0,0-1 0,1 0 0,-1 1 0,0-1 0,-3 1 0,2-1-28,1 1 0,0 0-1,-1 0 1,1 0 0,0 1-1,-1-1 1,1 1 0,-5 1 0,7-1-166,0 0 1,0-1-1,0 1 0,0 0 1,0 0-1,0 0 1,0 0-1,0 0 1,0 0-1,1 0 1,-1 0-1,0 0 0,1 0 1,-1 0-1,0 0 1,1 1-1,0-1 1,-1 0-1,1 1 1,0-1-1,-1 0 1,1 0-1,0 1 0,0-1 1,0 2-1,1 8 87,0 0 0,0 0-1,5 17 1,2 27 204,-7-50-329,-1 1 0,0-1 1,0 0-1,0 0 0,-1 1 1,1-1-1,-1 0 1,0 0-1,-1 0 0,1 0 1,-1 0-1,0 0 0,-1 0 1,1 0-1,-1-1 0,0 1 1,-6 7-1,-3-1-225,0 0 1,0-1-1,-1-1 0,0 0 1,-28 14-1,31-16-3041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18T15:02:29.4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141 0 10229,'-1'14'3601,"-8"4"337,-6 0-2993,-1 9-81,-5-9-720,-6 3-1072,6-7-2914,3 0-112,6-8-1889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18T15:02:30.1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20 257 6883,'4'-5'896,"1"0"-1,0 0 1,0 0-1,1 0 1,10-6-1,-11 7-527,1 0 1,-1 0-1,0 0 0,0-1 0,0 0 0,4-5 0,0-4 326,-8 11-491,0 0 0,1 1-1,-1-1 1,1 1 0,0 0 0,0 0-1,0-1 1,0 1 0,3-2 0,-8 7-78,-1 1 0,1 0 0,0 0 1,0 0-1,0 0 0,1 1 0,-4 7 0,-4 7-88,3-6-35,0-1 0,-7 23 1,5-13-5,-12 20-9,13-20 11,1 0 0,1 0 0,0 1 0,-1 25 0,6-45 1,1 1 0,0 0-1,0 0 1,1 0 0,-1 0 0,1-1 0,-1 1-1,1 0 1,0-1 0,1 1 0,-1 0-1,1-1 1,-1 1 0,1-1 0,0 0-1,3 4 1,-3-6 0,0 1-1,-1 0 1,1-1-1,0 0 1,0 1-1,0-1 1,1 0-1,-1 0 1,0 0-1,0-1 1,0 1-1,1 0 1,-1-1-1,1 0 1,-1 1-1,0-1 1,1 0-1,-1 0 0,0 0 1,1 0-1,-1-1 1,0 1-1,1-1 1,-1 0-1,0 1 1,1-1-1,1-1 1,26-12 1,-1-1 1,-1-2-1,0 0 0,-2-2 1,27-24-1,37-25-182,-90 68 174,1-1-1,-1 1 0,1 0 0,-1-1 0,1 1 0,-1 0 0,1-1 1,-1 1-1,1 0 0,-1-1 0,1 1 0,-1 0 0,1 0 1,-1 0-1,1 0 0,0-1 0,-1 1 0,1 0 0,-1 0 0,1 0 1,0 0-1,-1 0 0,1 1 0,-1-1 0,1 0 0,0 0 0,-1 0 1,1 0-1,-1 1 0,1-1 0,-1 0 0,1 0 0,-1 1 0,1-1 1,-1 0-1,1 1 0,-1-1 0,1 1 0,-1-1 0,0 1 0,1-1 1,-1 1-1,0-1 0,1 1 0,-1-1 0,0 1 0,0-1 0,1 1 1,-1-1-1,0 1 0,0 0 0,2 6-71,-1-1 0,0 1 1,-1-1-1,1 8 0,-1-2-28,1-6 74,0 1 0,0-1 0,0 1-1,1-1 1,-1 0 0,2 0-1,-1 0 1,1 0 0,5 10 0,-5-12 18,0-1 1,0 1 0,1-1 0,-1 0 0,1 0 0,-1 0-1,1 0 1,0 0 0,0-1 0,0 0 0,0 0-1,1 0 1,-1 0 0,1-1 0,6 2 0,2-1 62,1 0 1,0 0-1,0-2 1,0 0 0,0 0-1,0-1 1,0-1-1,-1 0 1,23-7-1,-25 6 8,0-1 0,0-1 0,0 0 0,0 0 0,-1-1 0,0 0 0,0 0 0,-1-1-1,1-1 1,-2 0 0,1 0 0,8-11 0,-13 14 7,-1-1-1,1-1 0,-1 1 1,0 0-1,-1-1 1,1 1-1,-1-1 1,-1 0-1,1 0 1,0-13-1,-1-3 150,-3-43-1,2 62-198,-2-10-12,0 0 1,0 0 0,-2 0 0,1 0 0,-2 0 0,0 1 0,0 0 0,-2 0 0,-13-23 0,14 28-624,-1-1 0,1 1 1,-2 1-1,1-1 0,-1 1 1,0 0-1,0 1 0,-13-7 0,1 0-3028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18T15:02:30.5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275 17 7828,'1'-15'3851,"-4"14"-1665,-2 8-815,-2 25-498,2-5-534,-6 7-155,-13 49-8,13-27-79,-30 129 96,32-151-178,-3-1 1,0 0-1,-24 43 1,11-27-5,6-14 8,-24 37-1,31-55-7,11-15-6,3-4-1,19-24 0,-8 9-15,25-29 1,2 2 0,2 1 0,59-46 0,-96 85 17,0 0-1,1 0 1,0 1-1,0 0 1,0 0-1,0 0 0,0 1 1,9-2-1,-13 3-2,0 1-1,0 0 0,0-1 0,0 1 0,0 0 0,0 0 0,0 0 0,0 0 0,0 1 1,0-1-1,0 1 0,0-1 0,0 1 0,0-1 0,0 1 0,0 0 0,0 0 0,-1 0 1,1 0-1,0 1 0,-1-1 0,1 0 0,0 1 0,-1-1 0,0 1 0,1-1 0,-1 1 1,0 0-1,0-1 0,1 3 0,2 5 4,-1-1 1,-1 0-1,0 1 1,0-1-1,0 1 0,-1 0 1,0 0-1,-1-1 1,-1 12-1,-1 7-181,-9 46-1,9-64-638,1 1 0,1 0 0,-1-1-1,2 14 1,1-4-2273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18T15:02:31.1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45 31 7475,'5'-14'2722,"2"-1"575,11 17-2016,-9-4-49,-6 1-399,-4 11-193,-1 6-336,-14-1-128,2 13-128,-4 1-48,5 3 16,-1 3-480,5-3-368,9-5-2770,13 0 321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18T15:02:31.5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175 1 7716,'-9'5'2657,"-9"-5"464,-5 7-1952,-7-5-433,5 25-96,-7-11-304,10 18-95,6-6-129,18 11-32,2-16-64,26-3 16,-1-9-64,17-2-304,-3-17-305,14-4-1024,-9-9-1728,27-13-1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18T15:02:31.9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242 5 7684,'0'0'216,"-1"-1"0,1 1 0,0 0 0,-1-1 0,1 1 0,-1 0 0,1-1 0,-1 1 0,1 0 0,-1 0 0,1 0 0,-1-1 0,0 1 0,1 0 0,-1 0 0,1 0 0,-1 0 0,1 0 0,-1 0 0,1 0 0,-1 0 0,0 0 0,1 0 0,-2 1 0,-12 9 1365,-8 20-994,-5 35 275,14-30-584,-10 31 308,-29 135 0,33-116-443,-1 27-32,14-71-96,-13 46 0,17-81-25,0 0-39,0 1 1,0-1-1,1 1 0,0 0 1,0 0-1,0 0 1,1 0-1,0-1 1,1 9-1,-1-14 24,0 0-1,1 0 1,-1 0-1,0 0 1,0 0 0,1-1-1,-1 1 1,0 0 0,1 0-1,-1 0 1,1-1 0,-1 1-1,1 0 1,-1 0 0,1-1-1,-1 1 1,1-1-1,0 1 1,-1 0 0,1-1-1,0 1 1,0-1 0,-1 0-1,3 1 1,-2 0-10,1-1 1,-1 0-1,1 0 0,-1 0 1,1 0-1,-1-1 1,0 1-1,1 0 0,-1-1 1,1 1-1,-1-1 0,1 1 1,1-2-1,6-3-104,0-1-1,-1 0 0,12-11 1,-16 13 100,54-50-205,33-26 721,-90 79-458,0 1 1,-1-1 0,1 1-1,-1-1 1,1 1-1,0-1 1,-1 1 0,1 0-1,0-1 1,0 1 0,-1 0-1,1-1 1,0 1 0,0 0-1,-1 0 1,1 0 0,0 0-1,0 0 1,0 0-1,-1 0 1,1 0 0,0 0-1,0 0 1,0 0 0,-1 0-1,1 1 1,0-1 0,0 0-1,-1 1 1,1-1 0,0 0-1,-1 1 1,1-1-1,0 1 1,-1-1 0,1 1-1,-1-1 1,1 1 0,-1 0-1,1-1 1,-1 1 0,1-1-1,-1 1 1,1 0 0,0 1-1,1 5 82,1 0-1,-1 0 0,0 0 1,2 11-1,0 1 2,1-6-63,0-1 0,0 0 1,1 0-1,11 17 0,-13-24-32,0 0 0,0 0-1,0 0 1,1-1 0,-1 0 0,1 0 0,0 0-1,0 0 1,1-1 0,-1 0 0,9 4-1,-12-6-220,0-1 0,1 1-1,-1-1 1,0 1-1,1-1 1,-1 0-1,1 0 1,-1 0 0,1 0-1,-1 0 1,1 0-1,-1-1 1,4-1-1,-3 2-208,11-4-2152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18T14:26:54.4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257 31 7860,'-3'2'2385,"-1"5"512,-3 9-2081,3 2-303,-3 8-145,4 1-176,-3 10-48,5-6-112,-1 8-272,0-7-224,6-2-2578,-1-17 529</inkml:trace>
  <inkml:trace contextRef="#ctx0" brushRef="#br0" timeOffset="1">1 58 3986,'1'-9'3521,"8"2"-719,6-1-177,18-2-1969,0 1-304,6-2-464,7 8-2625,4 8-80,-13 4-1153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18T15:02:32.2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 6 7235,'-23'-6'2738,"16"8"175,14 0-1697,11 0-1200,-2 3-2801,16 6 736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18T15:02:32.8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358 475 3153,'9'-22'5188,"-8"20"-4817,1 0 1,-1-1-1,0 1 1,-1 0-1,1 0 0,0-1 1,-1 1-1,1-1 1,-1 1-1,1 0 1,-1-1-1,0 1 1,0-1-1,-1 1 0,0-4 1,1 5-307,-1 0 1,1 0-1,-1 0 0,0 0 1,0 0-1,1 0 1,-1 1-1,0-1 0,0 0 1,0 1-1,0-1 1,0 0-1,0 1 0,0-1 1,0 1-1,0 0 0,0-1 1,0 1-1,0 0 1,0-1-1,0 1 0,-1 0 1,1 0-1,0 0 1,0 0-1,0 0 0,0 0 1,0 1-1,-2-1 1,-36 8 584,30-5-606,-1 1-1,1 1 1,0 0 0,1 0 0,-1 0 0,1 1-1,0 0 1,0 1 0,-10 11 0,-6 9-37,-26 39 0,26-34 16,5-7-18,0 1 1,2 1 0,2 0 0,-15 34 0,28-57-6,0 1 0,0 0 0,1 0 0,0 0 0,0 0 0,0 0 0,1 1 0,-1-1 0,1 0 0,0 0 0,1 0 0,-1 0 0,1 0 0,0 0 0,1 0 0,3 9 0,-3-8-1,1 0 0,1-1 0,-1 0-1,1 1 1,0-1 0,0-1 0,0 1 0,1-1 0,0 1 0,-1-1-1,1-1 1,1 1 0,9 5 0,-1-3 3,0-1 0,0 0 0,0-1 0,1 0 0,-1-1-1,1-1 1,0 0 0,0-1 0,0-1 0,0 0 0,21-3 0,-5-2 12,1-1 0,-2-1 0,1-2 0,38-16 0,-48 16-6,0 0-1,0-1 0,-1-2 0,-1 0 0,0 0 0,0-2 1,-1-1-1,-1 0 0,-1-1 0,0 0 0,-1-2 1,17-25-1,20-44 546,73-173 1,-110 227-202,-1 0-1,-2-1 1,-1 0 0,-2-1-1,6-46 1,-15 76-291,1 0 0,-1 1 0,-1-1 0,1 0 0,-1 0 1,1 1-1,-1-1 0,-1 0 0,1 1 0,-1-1 0,1 1 0,-1 0 0,-1-1 0,1 1 0,-5-6 0,5 7-40,0 1 0,0 0-1,0 0 1,-1 0 0,1 0 0,-1 1-1,1-1 1,-1 0 0,1 1 0,-1 0-1,0 0 1,0 0 0,1 0 0,-1 0-1,0 0 1,0 1 0,0-1 0,0 1-1,0 0 1,0 0 0,0 0 0,0 0-1,0 1 1,0-1 0,0 1 0,0 0-1,-3 1 1,-1 1-13,-1 0 0,1 0-1,0 1 1,0 0 0,1 1 0,-1-1-1,1 1 1,0 1 0,0-1 0,-5 8-1,-7 9-23,-24 39 1,24-30 12,2 0 1,1 2 0,1-1 0,-12 47 0,-25 138 58,50-212-53,-4 22-135,2 0 0,0-1 1,2 1-1,1 0 1,6 50-1,-4-64-107,0 0 0,1 0 0,0 0 0,1-1 0,11 24 0,-11-28-137,1-1 0,-1 0 0,2 0 0,-1-1 0,1 1 0,0-1 0,0 0 0,0-1 0,11 8 0,-5-6-978,0 0 1,20 9-1,18 0-2821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18T15:02:33.2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113 146 7828,'1'-15'1220,"3"-35"2782,-3 47-3814,-1 0 1,0 0-1,-1 1 0,1-1 1,0 0-1,-1 0 1,0 0-1,1 1 0,-1-1 1,0 0-1,0 1 0,-1-1 1,-1-2-1,3 4-159,-1 1-1,1-1 0,-1 1 0,0 0 1,1-1-1,-1 1 0,1 0 1,-1 0-1,0-1 0,1 1 1,-1 0-1,1 0 0,-1 0 1,0 0-1,1 0 0,-1 0 1,0 0-1,1 0 0,-1 0 1,0 0-1,1 0 0,-1 0 1,0 0-1,1 0 0,-1 1 1,1-1-1,-1 0 0,0 0 1,1 1-1,-1-1 0,1 0 0,-1 1 1,1-1-1,-1 1 0,1-1 1,-1 1-1,1-1 0,0 1 1,-1-1-1,1 1 0,-1-1 1,1 1-1,0 0 0,-1 0 1,-19 33 298,17-27-248,-7 15-38,1 0 1,1 1-1,1 0 1,1 0-1,-4 40 1,6-40-32,2-12-8,0 1 0,1 0 0,1 0 0,0-1 0,1 15 0,-1-24 0,1 1-1,-1-1 1,0 1-1,1-1 1,0 1-1,-1-1 0,1 1 1,0-1-1,1 0 1,-1 1-1,0-1 1,1 0-1,-1 0 1,1 0-1,-1 0 1,1 0-1,0 0 0,0 0 1,0-1-1,0 1 1,0-1-1,0 1 1,1-1-1,-1 0 1,0 0-1,1 0 0,-1 0 1,1 0-1,3 0 1,1 0-2,0-1-1,0-1 1,-1 1 0,1-1 0,0 0-1,0 0 1,-1-1 0,1 0 0,-1 0-1,0-1 1,1 0 0,-1 0 0,0 0-1,-1-1 1,1 0 0,-1 0 0,1 0-1,-1-1 1,5-6 0,1 0-1,-1-1 1,0 0-1,-1-1 0,0 0 0,-1 0 1,-1-1-1,7-16 0,-4 3 94,-2 0 0,-1 0 0,-2 0 0,0-1 0,-2 0 0,0-33 0,-6 35 205,3 26-292,0 0-1,0-1 1,0 1-1,0 0 0,0 0 1,0 0-1,0 0 1,0-1-1,0 1 0,-1 0 1,1 0-1,0 0 0,0 0 1,0 0-1,0-1 1,0 1-1,0 0 0,-1 0 1,1 0-1,0 0 1,0 0-1,0 0 0,0 0 1,-1 0-1,1-1 0,0 1 1,0 0-1,0 0 1,-1 0-1,1 0 0,0 0 1,0 0-1,0 0 1,0 0-1,-1 0 0,1 0 1,0 0-1,0 0 0,0 1 1,-1-1-1,1 0 1,0 0-1,0 0 0,0 0 1,0 0-1,-1 0 1,1 0-1,0 0 0,0 0 1,0 1-1,-3 3 24,0-1 0,0 2 0,1-1 0,-1 0 0,1 0 0,-2 7 0,-3 6-71,2-1-1,0 1 0,1 0 0,-3 28 0,0 72-1165,6-75 336,1-34 485,0 0 0,0 0 0,1 0-1,0 0 1,3 13 0,-2-17 14,-1 0 0,1 0 0,0 0 0,0 0-1,0-1 1,0 1 0,1-1 0,0 1 0,-1-1 0,1 0 0,7 5 0,19 9-2781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18T15:02:33.6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285 183 5587,'3'-17'1289,"-2"0"0,0-1 0,-2-27 0,0 41-1077,1-1 0,-1 1 0,0-1 1,0 0-1,0 1 0,0-1 0,-1 1 1,0 0-1,0 0 0,0-1 0,0 1 0,-1 1 1,1-1-1,-1 0 0,0 0 0,-1 1 0,1 0 1,-5-5-1,7 8-190,1 0 1,-1-1-1,1 1 1,-1 0-1,1-1 0,0 1 1,-1 0-1,1-1 1,-1 1-1,1 0 1,-1 0-1,1 0 1,-1-1-1,0 1 0,1 0 1,-1 0-1,1 0 1,-1 0-1,1 0 1,-1 0-1,1 0 0,-1 0 1,1 0-1,-1 0 1,0 1-1,1-1 1,-1 0-1,1 0 1,-1 0-1,1 1 0,-1-1 1,1 0-1,-1 1 1,1-1-1,0 0 1,-1 1-1,1-1 1,-1 0-1,1 1 0,0-1 1,-1 1-1,1-1 1,0 1-1,-1 0 1,0 2 24,0 0 1,0 0 0,1 1 0,-1-1 0,1 0 0,0 0 0,0 5-1,6 62 145,-3-48-177,0 39 0,-13 49 105,7-97-76,0 0-1,-1 0 1,-1-1 0,0 0-1,-1 0 1,0 0 0,-1 0-1,-10 12 1,4-3 30,7-12 85,-1 0 0,0 0 0,0-1 1,-1 1-1,-11 8 0,15-14-182,1 0 0,-1-1 0,0 1 0,1-1 0,-1 0 0,0 0 1,0 0-1,-1 0 0,1-1 0,0 1 0,0-1 0,-1 0 0,1-1 0,-1 1 0,1-1 0,-7 0 0,-13-8-710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18T15:02:34.0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118 36 6915,'12'-16'3266,"-1"5"367,-11 2-191,-5 13-2402,-15 10-319,13 16-449,-5 22-112,1 14-16,-21 21 0,19 15-16,-8 8 16,10-6 96,2-5-544,25-17-496,-12-21-3234,23-13 496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18T15:02:34.4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129 129 6003,'0'0'144,"-1"1"1,1-1 0,0 1 0,0 0-1,-1-1 1,1 1 0,0-1-1,0 1 1,0 0 0,0-1 0,-1 1-1,1-1 1,0 1 0,0 0-1,0-1 1,0 1 0,1-1-1,-1 1 1,0 0 0,0-1 0,0 1-1,0-1 1,1 1 0,-1 0-1,0-1 1,0 1 0,1-1-1,-1 1 1,0-1 0,2 1 0,-1 0 39,0 0 0,0 0 0,1-1 0,-1 1 0,0 0 0,1-1 0,-1 1 0,1-1 1,-1 0-1,1 1 0,-1-1 0,4 0 0,-2 0-49,0 0 1,0 0-1,0 0 1,1-1-1,-1 1 0,0-1 1,0 0-1,0 0 1,0 0-1,0 0 0,0 0 1,0-1-1,5-3 0,2-5 116,-1 2-119,-1-1 0,0 1 0,12-18 0,-18 23-116,-1 1 1,1 0-1,-1-1 1,0 0-1,0 1 0,0-1 1,0 0-1,0 1 0,-1-1 1,1 0-1,-1 0 1,0 0-1,0 1 0,0-1 1,0 0-1,0 0 1,-1 0-1,1 1 0,-1-1 1,0 0-1,-1-3 1,2 5-15,-1 0 1,1 0 0,-1 0 0,1 0 0,-1 1-1,0-1 1,1 0 0,-1 0 0,0 0-1,1 1 1,-1-1 0,0 0 0,0 1 0,0-1-1,0 1 1,0-1 0,0 1 0,0-1-1,0 1 1,0 0 0,0-1 0,0 1 0,0 0-1,0 0 1,0 0 0,0 0 0,0 0-1,0 0 1,0 0 0,-2 0 0,-2 1-3,0 1 1,0-1 0,0 1 0,-8 4-1,11-5 1,-13 7-2,1 1 0,0 0-1,0 1 1,1 1 0,0 0-1,1 0 1,0 2 0,1-1-1,0 1 1,1 1 0,0 0-1,2 0 1,-14 31 0,21-44 0,-3 8-1,1 0-1,0 1 1,0-1 0,-1 13-1,3-19 3,1 0 0,0 0 1,0 0-1,0 0 0,0 0 0,1-1 0,-1 1 0,1 0 0,0 0 0,0 0 0,0-1 0,0 1 0,0 0 0,1-1 1,-1 1-1,1-1 0,0 0 0,-1 0 0,5 4 0,3 1-48,1 0 0,0 0 0,1-1 0,-1-1 0,1 0 0,0 0 0,0-1 0,1 0 0,-1-1 0,1-1 0,13 2 0,-13-3-153,0-1 1,0-1 0,1 0 0,-1 0 0,0-1-1,0-1 1,-1 0 0,1-1 0,20-9-1,-6 4-1225,34-12-670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18T15:02:34.7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540 1 7155,'-7'4'1072,"0"1"0,0 0-1,1 1 1,-12 11 0,5-2-180,1 1 1,-18 29-1,-31 70 482,27-56-975,-49 119 0,76-159-389,4-13-30,0 0 0,1 1 0,-1 0 0,1-1 1,1 1-1,-1 0 0,1 0 0,1 0 0,-1 0 0,1 9 1,0-16 12,0 1 1,0-1 0,0 1 0,0-1 0,1 1 0,-1-1 0,0 0 0,0 1 0,0-1 0,0 1 0,0-1 0,1 0-1,-1 1 1,0-1 0,0 0 0,1 1 0,-1-1 0,0 0 0,1 1 0,-1-1 0,0 0 0,1 0 0,-1 1 0,0-1 0,1 0-1,-1 0 1,1 0 0,-1 0 0,0 1 0,1-1 0,-1 0 0,1 0 0,-1 0 0,1 0 0,-1 0 0,0 0 0,1 0-1,-1 0 1,1 0 0,-1 0 0,0 0 0,1-1 0,-1 1 0,1 0 0,-1 0 0,0 0 0,1 0 0,-1-1 0,1 1 0,19-15-117,-17 12 118,0-1 1,0 1-1,0-1 1,-1 0 0,0 0-1,0 0 1,0 0-1,0 0 1,2-6-1,7-44 85,-10 46-57,1-1 25,-2-1 0,0 1 0,0 0 0,0 0 0,-1-1 0,-1 1 0,1 0 0,-1 0 0,-4-9 0,0 2 99,0 2 0,-1-1 0,0 1-1,-12-17 1,14 24-94,0 1 0,0 0-1,-1 0 1,1 1 0,-1-1 0,-1 1 0,1 1-1,-1-1 1,-7-3 0,-6-2-152,-40-13 0,-7-3-3229,25 2 556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18T15:02:35.1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0 157 8420,'16'-14'2881,"34"0"641,2-6-2338,21-5-271,-4 0-337,31 0-144,-23-3-704,40 22-3298,1 10 1025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18T15:02:35.5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94 21 7972,'-3'-10'2849,"1"-1"625,15 13-2194,-8 1 1,-5 5-369,-5 15-192,5 19-335,-24 14-113,7 8-192,-7 12-32,8-3-48,-5-3-224,26-6-321,11 0 3235,6-19-6548,8-11 2930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18T15:02:35.9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487 7 8148,'-7'-2'304,"0"0"0,-1 1 0,1 0 1,-1 1-1,0 0 0,1 0 0,-1 1 0,1-1 1,-1 2-1,1-1 0,0 1 0,-1 0 0,1 1 1,0-1-1,0 1 0,-7 5 0,-6 4-251,0 0-1,1 2 1,1 0 0,-18 18-1,21-18-41,-26 24 28,-54 64-1,11 3-697,84-105 648,0 0-1,-1 0 1,1 0-1,0 0 0,0 0 1,0-1-1,0 1 1,0 0-1,0 0 0,0 0 1,0 0-1,0 0 1,0 0-1,-1 0 1,1 0-1,0 0 0,0 0 1,0-1-1,0 1 1,0 0-1,0 0 0,0 0 1,-1 0-1,1 0 1,0 0-1,0 0 1,0 0-1,0 0 0,0 0 1,-1 0-1,1 0 1,0 0-1,0 0 0,0 0 1,0 0-1,0 0 1,0 0-1,-1 0 0,1 1 1,0-1-1,0 0 1,0 0-1,0 0 1,0 0-1,0 0 0,0 0 1,0 0-1,-1 0 1,1 0-1,0 0 0,0 1 1,0-1-1,0 0 1,0 0-1,0 0 1,0 0-1,2-21 92,10-29 868,-10 41-679,-1 3-75,1-1-1,0 1 0,0 0 1,4-7-1,-6 12-138,1 0 0,-1 0 0,1 0 1,0-1-1,0 1 0,0 0 0,-1 0 0,1 0 1,0 0-1,0 1 0,0-1 0,1 0 0,-1 0 1,0 1-1,0-1 0,0 0 0,1 1 0,-1-1 1,0 1-1,0 0 0,1-1 0,-1 1 0,0 0 1,1 0-1,2 0 0,-1 0 16,0 1-1,0-1 1,1 1-1,-1 0 1,0 0-1,0 1 1,0-1-1,0 1 1,-1-1-1,1 1 1,0 0-1,-1 0 1,1 0-1,-1 0 1,3 3-1,5 6 81,-2 1-1,11 16 0,2 3 83,-9-15-31,1-1 1,0 0-1,1-1 1,0 0-1,1-1 1,1-1-1,22 14 1,-26-20-112,0 0 1,1 0-1,-1-1 0,1-1 0,0 0 1,1 0-1,-1-2 0,0 0 1,1 0-1,-1-1 0,22-1 0,30-8-1193,-23-2-3377,-24 4 512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18T14:26:54.7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6883,'12'0'4767,"-9"0"-4422,0-1 0,0 1 0,0 0-1,0 0 1,0 1 0,0-1-1,0 0 1,3 2 0,-4-1-338,-1-1 1,0 1-1,0 0 0,1 0 1,-1 0-1,0 0 0,0 0 1,0 0-1,0 0 0,0 0 1,0 0-1,0 0 0,-1 1 1,1-1-1,0 0 0,-1 1 0,1-1 1,-1 0-1,1 1 0,-1-1 1,0 1-1,1 1 1,0 3-4,-1-1 1,0 0-1,0 1 1,0-1-1,0 1 1,-1-1-1,0 0 1,0 1 0,-3 6-1,-21 50 5,2-7 11,22-54-19,1 1 0,-1-1 0,1 0 0,0 1 0,-1-1 0,1 1 0,0-1 0,0 1 0,0-1 0,0 1 0,0-1 0,1 3 0,-1-4-1,0 0 1,0 0-1,0 1 1,1-1-1,-1 0 1,0 0-1,0 0 1,0 1 0,1-1-1,-1 0 1,0 0-1,0 0 1,1 1-1,-1-1 1,0 0 0,1 0-1,-1 0 1,0 0-1,0 0 1,1 0-1,-1 0 1,0 0 0,1 0-1,-1 0 1,0 0-1,1 0 1,-1 0-1,0 0 1,1 0-1,-1 0 1,0 0 0,0 0-1,1-1 1,4-1 8,0 0 0,0-1 0,0 0 1,7-6-1,-5 4 4,31-19-1745,0 3 0,52-21 0,-74 34 898,44-20-3021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18T15:02:36.3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39 7379,'-2'-6'513,"0"-11"1428,2 16-1817,0 1 1,1-1-1,-1 1 0,0-1 0,0 1 1,1-1-1,-1 1 0,0 0 0,1-1 0,-1 1 1,0-1-1,1 1 0,-1 0 0,1-1 1,-1 1-1,1 0 0,-1 0 0,0-1 1,1 1-1,-1 0 0,1 0 0,-1 0 0,1-1 1,-1 1-1,1 0 0,0 0 0,13-5 2345,-7 3-633,-1 17-1357,-5-10-369,-1 0 1,1 1-1,-1-1 1,0 1-1,0-1 1,-1 1-1,0-1 1,-2 11-1,-2 7-5,-12 46 33,12-54-233,0 0 1,2 0-1,0 1 1,0-1-1,0 30 1,4-42-13,-1-1 1,0 1 0,1-1 0,0 0 0,-1 1 0,1-1 0,0 0 0,0 0 0,1 0 0,-1 0 0,0 0 0,1 0 0,-1 0 0,1 0 0,-1 0 0,1-1 0,0 1 0,0-1 0,0 1 0,0-1 0,4 2 0,-2 0-391,1-2 0,-1 1 0,1 0 0,0-1 0,0 0 1,0 0-1,-1 0 0,1-1 0,0 1 0,7-1 0,40-5-2966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18T15:02:36.7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517 336 6803,'-1'-5'346,"-2"0"0,1 0-1,0 0 1,-1 1 0,0-1-1,0 1 1,0 0 0,-1 0-1,1 0 1,-1 0 0,0 1 0,0 0-1,0-1 1,-1 1 0,1 1-1,-1-1 1,-6-2 0,6 3-190,-1 0 1,0 0-1,0 1 1,0-1-1,0 1 0,0 1 1,0-1-1,0 1 1,0 0-1,0 0 1,0 1-1,0 0 1,0 0-1,-9 3 0,11-2-108,0 0 0,0 1-1,0-1 1,0 1 0,0-1 0,1 1-1,0 1 1,-1-1 0,1 0-1,0 1 1,1-1 0,-1 1 0,1 0-1,-1 0 1,1 0 0,0 0-1,-2 7 1,2-6-5,0 0 0,1 1-1,-1-1 1,1 1 0,0 0-1,0-1 1,1 1 0,0 0-1,0-1 1,0 1 0,1 0 0,0 0-1,1 6 1,2-3 56,0 1-1,1-1 1,0 0-1,0 0 1,1-1-1,0 0 1,9 10-1,7 3 242,26 21-1,-32-30-154,-1 1 0,-1 1-1,0 0 1,22 29-1,-34-40-146,0 1 0,0-1-1,0 1 1,-1 0 0,1-1-1,-1 1 1,1 6 0,-1-8-28,-1-1-1,0 0 1,0 1 0,0-1 0,0 1 0,0-1 0,0 1 0,0-1-1,-1 0 1,1 1 0,-1-1 0,1 1 0,-1-1 0,1 0 0,-1 0-1,1 1 1,-1-1 0,0 0 0,0 0 0,0 0 0,0 0 0,0 0-1,0 0 1,0 0 0,-2 1 0,-3 2-38,-1-1-1,0 0 1,0 0 0,0-1-1,0 0 1,-1 0 0,1-1-1,0 0 1,-1 0 0,1 0-1,-9-1 1,-9-1-1910,-51-8 1,5-9-1235</inkml:trace>
  <inkml:trace contextRef="#ctx0" brushRef="#br0" timeOffset="1">26 15 9893,'-4'-2'3745,"-5"0"273,0-3-2609,6 1-961,12 4-4130,-16-1 849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18T15:02:37.6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611 76 5394,'7'-7'1345,"-1"0"-1,-1 0 0,1-1 1,-1 1-1,0-1 0,-1 0 0,6-15 1,-10 23-1326,0 0 0,0 0 0,0 0 1,0 0-1,0 0 0,0 1 0,0-1 1,0 0-1,-1 0 0,1 0 0,0 0 1,0 0-1,0 0 0,0 0 0,0 0 1,0 0-1,0 0 0,0 0 0,0 0 0,0 0 1,0 0-1,0 0 0,0 0 0,-1 0 1,1 0-1,0 0 0,0 0 0,0 0 1,0 0-1,0 0 0,0 0 0,0 0 1,0 0-1,0 0 0,0 0 0,0 0 1,0 0-1,0 0 0,-1-1 0,1 1 0,0 0 1,0 0-1,0 0 0,0 0 0,0 0 1,0 0-1,0 0 0,0 0 0,0 0 1,0 0-1,0 0 0,0 0 0,0 0 1,0 0-1,0-1 0,0 1 0,-3 2 51,1-1-1,-1 1 0,1-1 1,0 1-1,-1 0 0,1 0 1,0 0-1,0 0 0,0 0 1,0 0-1,1 1 1,-1-1-1,1 1 0,-1-1 1,0 4-1,-5 5 24,-129 225 205,53-88-315,78-140 17,-23 39 16,2 1 0,-36 94 0,61-139-14,-12 43 19,13-43-19,-1 1 0,1-1 0,-1 0 0,1 0 0,0 0 1,0 0-1,0 0 0,1 0 0,-1 0 0,1 0 0,0 0 0,2 6 0,-3-9-1,0 1 0,0-1-1,1 1 1,-1-1 0,0 1 0,1-1-1,-1 1 1,1-1 0,-1 1 0,1-1-1,-1 1 1,1-1 0,-1 0 0,1 1-1,-1-1 1,1 0 0,-1 1-1,1-1 1,0 0 0,-1 0 0,1 1-1,-1-1 1,1 0 0,0 0 0,-1 0-1,1 0 1,0 0 0,-1 0 0,1 0-1,0 0 1,-1 0 0,1-1-1,0 1 1,-1 0 0,1 0 0,-1 0-1,1-1 1,0 1 0,-1 0 0,1-1-1,0 0 1,23-22 19,-16 13-14,-1 0 1,-1-1-1,1 0 0,-2 0 0,1 0 1,-2-1-1,1 0 0,-2 0 0,0 0 1,0 0-1,-1 0 0,0-1 1,-1 1-1,-1-1 0,0 1 0,0-1 1,-2 1-1,1-1 0,-2 1 0,1 0 1,-2-1-1,0 1 0,0 1 1,-1-1-1,0 1 0,-1 0 0,0 0 1,-1 0-1,-1 1 0,1 0 0,-1 1 1,-1-1-1,0 2 0,0-1 1,-1 1-1,-11-7 0,10 9-25,-1 1-1,1 0 1,-1 1-1,-1 0 1,1 1 0,-1 0-1,1 1 1,-1 0-1,0 1 1,-23 1 0,29 0-117,0 0 0,0 1 0,0 0 0,0 0 0,0 1 0,-8 2 0,13-3-9,0-1 0,1 1-1,-1 0 1,1-1 0,-1 1 0,1 0-1,0 0 1,-1 0 0,1 0 0,0 0-1,-1 0 1,1 0 0,0 1 0,0-1-1,0 0 1,0 1 0,0-1 0,0 0-1,0 1 1,1-1 0,-1 1 0,1 0-1,-1-1 1,1 1 0,-1-1 0,1 1-1,0 0 1,0-1 0,0 4 0,0-2-376,1 0 0,0 0 0,0 0 0,0 0 0,0 0 0,4 6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18T15:02:38.0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164 188 7668,'1'-1'371,"0"0"0,0 0 1,0 0-1,0 0 1,0 0-1,0 0 1,0 0-1,0 1 1,1-1-1,-1 0 1,0 1-1,1-1 1,-1 1-1,0-1 1,1 1-1,-1 0 1,1-1-1,-1 1 1,2 0-1,13-4 737,123-70 1221,-134 71-2316,1-1 0,-1 0 0,0 0 0,0 0 0,8-10 0,-12 14-11,0-1 0,0 0 0,0 0 0,-1-1-1,1 1 1,0 0 0,0 0 0,-1 0 0,1-1 0,-1 1 0,1 0 0,-1 0-1,1-1 1,-1 1 0,0 0 0,0-1 0,0 1 0,1 0 0,-1-1 0,-1 1 0,1-1-1,0 1 1,0 0 0,0-1 0,-1 1 0,1 0 0,-1-1 0,1 1 0,-1 0-1,1 0 1,-1-1 0,0 1 0,1 0 0,-3-2 0,0 1-4,1 0 1,-1 0-1,0 0 1,0 0-1,0 1 1,0-1-1,0 1 1,-1 0-1,1 0 1,0 0-1,-1 0 1,1 1-1,0-1 1,-1 1-1,1 0 1,-1 0-1,1 0 0,0 1 1,-7 0-1,-6 3-17,-1 0-1,-27 11 0,37-12 17,-12 5-1,1 1 0,-1 1 0,2 1 0,-1 0 0,2 1 0,-1 1-1,-19 21 1,29-26 4,-1 0 0,2 0-1,-1 0 1,1 1 0,1 0-1,-1 0 1,2 1-1,-1 0 1,1 0 0,1 0-1,0 0 1,-3 14-1,5-19-1,1 1 0,0-1 0,0 0 0,0 1 0,0-1-1,1 0 1,0 1 0,0-1 0,0 0 0,1 0 0,0 0-1,0 0 1,0 0 0,0 0 0,1-1 0,0 1 0,0-1-1,0 1 1,0-1 0,1 0 0,0-1 0,0 1 0,0 0-1,0-1 1,7 4 0,-4-2-23,1-1 0,0 0 0,0-1 0,0 0 0,1 0 0,-1 0 0,1-1 0,0-1 0,-1 1 0,11-1 0,2-1-975,-1-1-1,1 0 1,22-6 0,11-3-2058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18T15:02:38.5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275 29 7315,'-6'-4'489,"1"1"-1,0 0 0,-1 0 1,0 0-1,0 1 0,1-1 1,-1 2-1,-1-1 0,1 1 1,0-1-1,-7 1 1,10 1-479,0 0 0,0-1 0,1 2 0,-1-1 0,0 0 1,0 0-1,0 1 0,1 0 0,-1-1 0,0 1 1,0 0-1,1 0 0,-1 1 0,1-1 0,-1 1 0,1-1 1,0 1-1,-1 0 0,1-1 0,0 1 0,0 0 1,0 1-1,0-1 0,-1 3 0,2-3 1,0 0-1,0 1 1,0-1-1,0 1 1,1 0 0,-1-1-1,1 1 1,0 0-1,0-1 1,0 1-1,0-1 1,0 1 0,0 0-1,1-1 1,0 4-1,14 34 379,-5-23-51,0 0 0,18 22-1,-19-27-170,0 0-1,-1 0 0,-1 1 1,1 0-1,4 14 0,-11-24-148,0-1 0,0 1-1,-1 0 1,1 0-1,-1-1 1,1 1 0,-1 0-1,0 0 1,0 0-1,0 0 1,-1-1 0,1 1-1,0 0 1,-1 0-1,0-1 1,0 1 0,0 0-1,0-1 1,-2 5-1,0-4 13,0 1-1,0-1 0,0 0 1,0 0-1,0 0 0,-1 0 1,1-1-1,-1 1 0,0-1 1,1 0-1,-8 3 0,2-1-337,0-1-1,0-1 1,-1 1-1,1-1 1,-1-1 0,0 0-1,1 0 1,-1-1-1,0 0 1,-18-3-1,23 2-248,-1-1 0,1 0 0,0 0 0,0 0-1,-9-6 1,-18-17-3439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18T15:02:38.8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520 1 8692,'-14'39'3041,"-7"27"481,-11 7-2466,-20 13 1,6-1-513,-13 22-176,4-9-176,-2 9-31,16-4-370,-4 6-719,15-24-289,-6 1-2496,4-26-65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18T15:02:39.3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0 470 7331,'66'-129'2321,"16"10"785,-16 30-1986,9 21-79,-15 31-161,-1 14-143,-14 19-385,-3 24-112,-17 28-160,-19 30-48,-26 20-32,-32 27-272,-10-1-304,-22 5-2210,11-24-655,13-13-865</inkml:trace>
  <inkml:trace contextRef="#ctx0" brushRef="#br0" timeOffset="1">634 598 7267,'-3'-1'336,"-1"1"0,0 0 0,0 0 0,0 0-1,0 0 1,1 1 0,-1-1 0,0 1 0,0 0 0,1 0-1,-1 0 1,-6 4 0,3-1-65,0 0-1,0 1 1,0 0 0,0 0 0,-8 9-1,3-1-73,0 1-1,0 1 0,2 0 0,-14 24 1,17-25 25,1 0 0,0 1 0,-6 23 0,11-35-191,0-1 0,1 0 0,-1 1 0,0-1 0,1 1 0,0-1-1,0 1 1,0-1 0,0 1 0,0-1 0,0 1 0,0-1 0,1 1 0,-1-1 0,1 1 0,0-1 0,0 0 0,0 1 0,0-1 0,0 0 0,0 0 0,1 0-1,-1 0 1,1 0 0,0 0 0,-1 0 0,1 0 0,0-1 0,0 1 0,0-1 0,0 1 0,0-1 0,4 2 0,-1-1 17,1 0 0,0-1 0,0 0 0,0 0 0,-1 0 0,1-1 0,0 1 0,0-1-1,0-1 1,0 1 0,0-1 0,11-3 0,-3 0 16,0-1 0,-1 0 0,0-1 0,0-1 0,0 0 0,-1 0 0,0-2 0,20-17 0,-26 21-21,0-1 0,-1 1 0,0-1 0,-1 0 0,1 0 0,-1-1 0,0 1 0,-1-1 0,0 0 0,0 0 0,0 0 0,-1 0 0,0 0 0,0-1 0,-1 1 0,0-1 0,0 1 0,-1-16 0,0 20-75,-1-1 0,1 0 0,-1 1 0,0-1 0,-1 0-1,1 1 1,-1 0 0,1-1 0,-1 1 0,0 0 0,0 0 0,0 0 0,-1 0 0,1 0 0,-1 0 0,1 1-1,-1-1 1,0 1 0,0 0 0,0 0 0,0 0 0,-1 0 0,1 0 0,-1 1 0,1-1 0,-1 1 0,1 0-1,-1 0 1,1 1 0,-1-1 0,0 1 0,0-1 0,1 1 0,-8 1 0,4 0-598,0 0 0,0 0-1,1 1 1,-8 2 0,-27 13-2662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18T15:02:40.4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44 233 2481,'-21'4'8054,"1"0"-4929,20-4-3081,-1 0 1,1-1-1,0 1 1,0 0-1,0-1 1,-1 1 0,1 0-1,0-1 1,0 1-1,0 0 1,0-1 0,0 1-1,0 0 1,0-1-1,0 1 1,0-1-1,0 1 1,0 0 0,0-1-1,0 1 1,0 0-1,0-1 1,0 1 0,0 0-1,0-1 1,0 1-1,1 0 1,-1-1-1,0 1 1,0 0 0,0-1-1,1 1 1,-1 0-1,0 0 1,0-1-1,1 1 1,-1 0 0,0 0-1,1-1 1,11-15 349,8 0-76,1 0 0,0 2 1,1 1-1,1 0 1,27-10-1,-39 18-185,-5 2-60,0 0 0,0 1 0,1 0 0,-1 0 0,1 1 0,-1-1 0,14 0 0,-18 2-65,0 0 0,1 1 0,-1-1 0,1 0 0,-1 1 0,0-1 0,1 1 0,-1 0-1,0-1 1,1 1 0,-1 1 0,0-1 0,0 0 0,0 0 0,0 1 0,0-1 0,0 1 0,0-1 0,-1 1-1,1 0 1,-1 0 0,1 0 0,-1 0 0,0 0 0,2 4 0,0 0-55,-1 1 0,0-1-1,0 1 1,-1 0 0,0-1 0,0 1 0,-1 0 0,0 0 0,0-1-1,0 1 1,-1 0 0,0 0 0,0-1 0,-1 1 0,-3 9 0,-5 9-404,-1 0 1,-22 38 0,7-15-142,62-103 654,56-65 1,-81 106 19,1 1-1,0 1 1,1 0-1,0 0 1,1 2-1,18-12 1,-29 20-56,0 1-1,1-1 1,-1 1 0,0 0-1,1 0 1,-1 1 0,0-1-1,1 1 1,5-1 0,-8 1-20,0 0 1,0 0 0,0 0-1,0 1 1,0-1-1,0 0 1,0 0 0,0 1-1,0-1 1,0 0-1,0 1 1,-1-1 0,1 1-1,0-1 1,0 1 0,0 0-1,0-1 1,-1 1-1,1 0 1,0-1 0,-1 1-1,1 0 1,-1 0-1,1 0 1,-1 0 0,1 0-1,-1-1 1,1 1 0,-1 0-1,0 0 1,1 0-1,-1 0 1,0 0 0,0 2-1,0 9-44,-1 1 0,-1-1 0,0 0 0,-1 0 0,0 0 0,-1 0 0,-10 21 0,7-14-505,-9 29 0,15-43 358,0 0 1,0 0-1,0-1 0,1 1 0,0 0 0,0 0 0,0 7 1,1-10 118,-1-1 0,1 1 1,0 0-1,0 0 1,0 0-1,0-1 0,0 1 1,0 0-1,0-1 1,0 1-1,1-1 0,-1 1 1,0-1-1,1 0 1,0 1-1,-1-1 0,1 0 1,0 0-1,2 1 1,4 1-125,-1 0-1,1-1 1,0 0 0,0 0 0,0 0 0,1-1 0,-1-1 0,0 1 0,0-1 0,16-2 0,-8-1-250,0 1 0,0-2 0,0 0 0,25-11 1,-22 7 224,-2-2 1,1 0 0,-1-1 0,-1 0 0,0-1-1,16-17 1,-14 11 697,-1-1 0,-1-1 0,0 0 0,17-32 0,-27 42-209,0-1 0,-1 0 1,0-1-1,-1 1 0,0-1 0,-1 0 1,-1 0-1,1 0 0,-1-15 0,-1 25-225,-1 0 0,0 1 0,0-1 0,0 0 0,-1 0 0,1 1 0,0-1 0,-1 0 0,1 0 0,-1 1 0,1-1 0,-1 0 0,0 1 0,0-1 0,1 1 0,-1-1 0,0 1 0,-1-1 0,1 1 0,0 0 0,0-1 0,-1 1 0,1 0 0,0 0 0,-1 0-1,1 0 1,-1 0 0,1 0 0,-1 1 0,0-1 0,1 0 0,-1 1 0,0-1 0,0 1 0,1 0 0,-1 0 0,0-1 0,0 1 0,0 0 0,1 1 0,-4-1 0,0 1 39,0-1-1,1 1 1,-1 0 0,1 0 0,-1 1-1,1 0 1,-1-1 0,1 1-1,0 1 1,0-1 0,0 0 0,0 1-1,1 0 1,-1 0 0,-5 6 0,5-3-48,0 0 0,0 0 0,1 0 0,0 0 0,0 0 0,0 1 0,1-1 0,0 1 0,0 0 0,1 0 0,0 0 1,0 0-1,1 0 0,-1 0 0,2 12 0,3 5 22,1-1 0,0 1 0,13 30 0,-9-27-36,-1 1 0,5 29 0,-12-49-17,0 0 1,0 0-1,-1 1 1,0-1-1,-1 0 0,0 0 1,0 1-1,-1-1 1,0 0-1,0 0 1,-5 11-1,5-15-7,-1 1-1,0-1 1,0 1 0,0-1-1,-1 0 1,1 0-1,-1 0 1,0-1 0,0 1-1,0-1 1,0 0 0,-7 3-1,9-5 0,0 0-1,0 0 0,0 0 1,0 0-1,0-1 1,0 1-1,0 0 0,0-1 1,-1 0-1,1 0 1,0 1-1,0-1 0,-1-1 1,1 1-1,0 0 1,0 0-1,0-1 1,-1 1-1,1-1 0,0 0 1,0 0-1,0 0 1,0 0-1,0 0 0,0 0 1,0 0-1,1-1 1,-1 1-1,0 0 0,1-1 1,-1 0-1,-1-1 1,0-1 0,1-1-1,-1 1 1,0-1 0,1 1 0,0-1 0,0 0 0,1 0-1,0 0 1,-1 0 0,1 0 0,1 0 0,-1-1 0,1 1-1,0 0 1,0 0 0,1 0 0,-1 0 0,1 0 0,0-1-1,4-8 1,-2 4-2,1 0-1,0 1 1,1-1-1,0 1 1,1 0-1,0 0 1,0 1-1,1 0 1,12-13-1,-9 13-490,0 0-1,1 0 0,0 1 1,0 0-1,1 1 0,-1 0 1,1 1-1,15-4 0,17-4-2647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18T15:02:40.8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122 11 7876,'-4'-5'3009,"2"-1"529,4 8-2162,-2 10-15,-7-3-465,-2 20-223,4 5-305,-15 7-96,-8-6-192,4 13-96,14-5-384,-5-4-3490,21-14 961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18T15:02:41.3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416 109 5523,'8'-27'3073,"-6"19"-2164,0-1 0,1 1 0,0 0 0,0 1 0,1-1 0,8-13 0,-12 21-835,1-1 0,-1 1 0,1-1 1,-1 1-1,1-1 0,-1 1 0,0-1 0,0 1 1,1-1-1,-1 1 0,0-1 0,0 1 0,1-1 0,-1 1 1,0-1-1,0 0 0,0 1 0,0-1 0,0 1 1,0-1-1,0 0 0,0 1-40,-1 0 0,0 1 0,1-1 1,0 0-1,-1 1 0,1-1 0,-1 0 0,1 1 0,-1-1 0,1 1 1,0-1-1,-1 1 0,1-1 0,0 1 0,-1-1 0,1 1 1,0-1-1,0 1 0,0 0 0,-1-1 0,1 1 0,0-1 0,0 2 1,-87 224 494,60-164-528,-59 95 0,2-31 62,-44 74 116,123-192-169,0 0 0,0 1 1,1 0-1,0 0 0,1 0 0,0 0 0,0 1 0,-2 17 0,5-27-9,0 1-1,0 0 1,0-1 0,0 1-1,0 0 1,0-1-1,0 1 1,0 0 0,0-1-1,0 1 1,0-1 0,1 1-1,-1 0 1,0-1-1,0 1 1,1-1 0,-1 1-1,0 0 1,1-1 0,-1 1-1,0-1 1,1 1-1,-1-1 1,1 0 0,-1 1-1,1-1 1,-1 1 0,1-1-1,-1 0 1,2 1-1,-1-1 1,0 0-1,1 0 0,-1 0 1,1 0-1,-1-1 0,0 1 1,0 0-1,1-1 0,-1 1 0,0-1 1,1 1-1,-1-1 0,0 0 1,1 0-1,25-18 4,0-2 0,43-42 0,2-3-13,-60 56 9,92-72 32,-83 67-26,1 1 1,1 1 0,25-12-1,-41 23-9,0-1-1,0 1 0,0 0 1,0 0-1,1 1 0,-1 0 1,8 0-1,-14 1 3,1 0 0,-1 0 0,1 0 0,-1 0 0,0 0 0,1 0 0,-1 1 0,1-1 0,-1 0 0,0 1 0,1-1 0,-1 1 0,0 0 0,0-1 0,1 1 0,-1 0 0,0 0-1,0 0 1,0 0 0,0 0 0,0 0 0,0 0 0,0 0 0,0 0 0,-1 0 0,1 0 0,0 1 0,-1-1 0,1 0 0,-1 1 0,1-1 0,-1 0 0,1 1 0,-1-1 0,0 0 0,0 1 0,0-1 0,0 1 0,0-1 0,0 1 0,0-1 0,0 0 0,-1 3 0,-1 4-3,0-1 0,0 1 1,-1-1-1,1 1 0,-2-1 1,1 0-1,-1 0 1,0-1-1,0 1 0,-9 9 1,-8 7-9,-32 28 1,39-39 7,-16 13-51,-1-1 1,-2-2-1,-44 24 0,69-41 23,0 0-264,-1-1-1,1 1 0,-1-2 1,-11 5-1,18-8 99,0 1 0,0-1 0,1 0 0,-1 1 0,0-1 0,0 0 0,1 0 0,-1 0 0,0 0 0,0 0 0,0-1 0,1 1 0,-1 0 0,0-1 0,1 0 0,-1 1 0,0-1 0,1 0 0,-1 0 0,1 0 0,-1 0 0,1 0 0,-1 0 0,1 0 1,0 0-1,0 0 0,-1-1 0,-1-2 0,2 2-295,0-1 0,0 1 0,0-1 0,0 1 0,1-1 0,-1 1 0,1-1 0,-1-2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18T14:26:55.2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15 8004,'2'-7'2641,"5"5"608,-1-3-2080,-10 10-241,4 6-143,-4 1-337,-3 13-160,-3 6-176,2 3-48,8-2-48,0 10 16,-1-11-128,2-5-400,-2-6-240,-1 3 3745,9-10-6579,-3-5 3314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18T15:02:41.9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81 516 7315,'82'-102'7122,"-12"-10"-4443,-54 81-2281,-1-1 0,-1 0-1,-2-1 1,-1-1 0,8-48-1,-18 78-309,0-1-1,0 1 1,-1-1-1,0 0 1,0 1-1,0-1 0,-1 0 1,-1-8-1,2 13-76,-1-1-1,1 1 1,0-1-1,0 1 1,-1-1-1,1 1 1,0 0-1,0-1 0,-1 1 1,1 0-1,0-1 1,-1 1-1,1 0 1,-1-1-1,1 1 1,0 0-1,-1 0 1,1-1-1,-1 1 1,1 0-1,-1 0 1,1 0-1,-1 0 0,1-1 1,-1 1-1,1 0 1,-1 0-1,1 0 1,-1 0-1,1 0 1,0 0-1,-1 1 1,1-1-1,-1 0 1,1 0-1,-1 0 1,1 0-1,-1 0 0,1 1 1,-1-1-1,1 0 1,0 0-1,-1 1 1,1-1-1,-1 1 1,-19 14 78,2 3-92,1 2-1,1-1 1,1 2 0,1 0-1,-22 45 1,-41 125-35,58-139 48,0-1-1,3 1 0,-15 81 0,30-126-14,0 0 1,0 0-1,1 1 1,0-1-1,1 0 1,0 0-1,0 0 1,0 0-1,1 0 1,0 0-1,0 0 1,1 0-1,5 11 1,-5-15-11,-1 0 0,0 0 0,1 0 1,-1-1-1,1 1 0,0-1 0,0 0 1,0 1-1,0-1 0,0 0 0,1-1 1,-1 1-1,0-1 0,1 1 0,-1-1 1,1 0-1,0 0 0,-1-1 0,1 1 1,0-1-1,-1 0 0,1 0 0,0 0 1,0 0-1,-1-1 0,1 1 0,0-1 1,3-1-1,8-3-40,-1 0 0,1 0 0,-2-2 0,1 1-1,0-2 1,-1 0 0,21-18 0,-13 9-26,-2 0 0,0-2 0,28-36-1,-36 40 111,-2-1 0,12-23 0,-14 25 10,-5 9-13,0 0 1,0 0 0,0 0-1,-1 0 1,2-7 0,-3 11-17,1 0-1,-1-1 1,0 1 0,0 0 0,0 0 0,0-1 0,0 1 0,0 0 0,-1 0 0,1-1-1,0 1 1,0 0 0,-1 0 0,1 0 0,-1 0 0,1-1 0,-1 1 0,0 0-1,1 0 1,-1 0 0,0 0 0,0 0 0,0 0 0,0 1 0,0-1 0,-1-1 0,1 2-3,-1 0 1,0 0-1,1 0 1,-1 0 0,0 1-1,1-1 1,-1 0-1,1 1 1,-1 0 0,1-1-1,-1 1 1,1 0-1,-1-1 1,1 1 0,0 0-1,-1 0 1,1 0-1,0 0 1,0 1 0,-2 0-1,2-1-4,-11 11-3,1 0-1,1 1 1,0 0 0,0 0-1,-10 22 1,8-15-8,4-8 9,1-1 0,1 2-1,-1-1 1,2 1 0,0 0 0,1 0 0,0 0 0,1 0 0,0 1 0,1 0 0,1-1 0,0 1 0,2 24 0,-1-34 3,1-1-1,-1 1 1,1-1 0,0 1 0,0-1-1,0 1 1,1-1 0,-1 0-1,1 0 1,-1 1 0,1-1 0,0-1-1,0 1 1,1 0 0,-1 0-1,1-1 1,-1 1 0,1-1 0,0 0-1,0 0 1,0 0 0,4 2-1,-3-3-95,0 1-1,1-2 1,-1 1-1,1 0 0,-1-1 1,0 0-1,1 0 0,-1 0 1,1 0-1,-1-1 0,1 0 1,-1 0-1,0 0 0,1 0 1,-1-1-1,0 1 1,6-4-1,30-19-3314,-2-6-139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18T15:02:42.2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47 9124,'-10'-8'7764,"13"5"-6035,-3 1-577,2-5-352,2 2-559,-1-4-289,6 7-369,7-3-3713,9 1-63,9 2-1490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18T15:02:42.7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144 111 6595,'5'-12'1380,"0"0"-1,1 0 1,1 0 0,-1 1-1,2 0 1,14-17 0,-21 27-1262,-1 0 0,1 0 1,-1 1-1,1-1 1,0 0-1,0 0 0,0 1 1,0-1-1,-1 0 0,1 1 1,0-1-1,0 1 0,0-1 1,0 1-1,0-1 0,0 1 1,0 0-1,0-1 1,1 1-1,-1 0 0,1 0 1,-1 0-90,-1 0-1,0 0 1,0 0 0,0 0 0,1 0 0,-1 1 0,0-1 0,0 0 0,0 0 0,1 0 0,-1 0 0,0 1 0,0-1 0,0 0 0,1 0-1,-1 0 1,0 1 0,0-1 0,0 0 0,0 0 0,0 0 0,0 1 0,0-1 0,0 0 0,1 0 0,-1 1 0,0-1 0,0 0 0,0 0-1,0 1 1,0-1 0,0 0 0,0 0 0,0 1 0,-1-1 0,1 0 0,0 0 0,0 1 0,-3 12 139,3-11-61,-64 187 371,36-110-470,-6 14-46,5-14-301,-30 126 1,56-188 225,0 1 0,1 0 0,0 27 0,2-38-158,0-1-1,1 0 1,0 0-1,1 1 1,0-1-1,-1 0 1,2 0-1,-1-1 1,1 1-1,0 0 1,0-1-1,7 9 1,18 16-2221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18T15:02:43.1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243 0 7908,'-7'1'468,"0"0"0,1 0 1,-1 0-1,0 1 1,1 0-1,0 0 1,-1 1-1,1-1 0,0 2 1,0-1-1,0 1 1,-8 6-1,11-7-378,-1 1-1,0-1 1,1 1 0,-1 0 0,1 0-1,0 1 1,1-1 0,-1 0-1,1 1 1,0 0 0,0 0-1,0-1 1,1 1 0,-1 0-1,1 0 1,-1 11 0,2-12-37,1 1-1,-1 0 1,0 0 0,1-1 0,0 1 0,0-1-1,1 1 1,-1-1 0,1 1 0,0-1 0,0 0 0,0 0-1,1 0 1,0 0 0,-1 0 0,1-1 0,1 1-1,-1-1 1,0 0 0,1 0 0,0 0 0,-1 0 0,1 0-1,0-1 1,1 0 0,-1 0 0,7 3 0,-4-3-10,1 1 1,-1-1 0,1 0 0,-1-1 0,1 1 0,0-1 0,-1-1 0,1 0 0,0 0 0,-1 0-1,1-1 1,0 0 0,-1-1 0,1 0 0,-1 0 0,10-4 0,-12 3-27,0 0 0,-1 0 1,1 0-1,-1-1 0,0 0 0,1 0 1,-2 0-1,7-8 0,-8 11-9,-1-1-1,0 0 0,1 0 0,-1 0 1,0 0-1,0-1 0,0 1 0,-1 0 1,1 0-1,0 0 0,-1-1 0,1 1 1,-1 0-1,0-1 0,0 1 0,0-1 1,0 1-1,0 0 0,-1-1 0,1 1 1,-1 0-1,1 0 0,-1-1 0,0 1 1,-1-3-1,-1 1 2,0 0 1,-1 0-1,0 1 1,1-1-1,-1 1 1,-1-1-1,1 1 1,0 1-1,-1-1 1,1 0-1,-1 1 1,0 0-1,0 0 1,0 1-1,-7-2 1,-12-3-12,-48-3 1,63 8-7,-90-4-577,34 10-3053,36 0 626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18T15:02:43.5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0 143 4274,'18'0'4674,"32"-11"-1280,19-5-2562,29 2 2594,-2-7-3090,22 1-512,-8 8-337,-10-12-2896,-21 0 576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18T15:02:44.3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197 698 4866,'10'-7'1242,"0"0"-1,0 0 0,1 1 0,11-5 1,49-17 1448,7-4-1121,-55 19-1357,-1-1-1,-1 0 1,0-2-1,-1-1 0,0 0 1,-2-1-1,0-1 1,22-31-1,-15 15 83,-1-2-1,-2-1 0,-2-1 1,19-50-1,-37 83-254,5-10 30,-1 0 1,-1-1-1,-1 1 1,3-20-1,-7 32-61,1 0 0,-1 0-1,0 0 1,0 0 0,-1 1-1,1-1 1,-1 0 0,0 0-1,0 1 1,-3-8 0,3 9-8,0 0 1,-1 1 0,1-1 0,-1 0 0,1 0 0,-1 1 0,0-1 0,1 1-1,-1-1 1,0 1 0,0 0 0,0-1 0,0 1 0,0 0 0,0 0 0,0 1 0,-1-1-1,1 0 1,-4 0 0,3 1-3,-1 0 0,0 0 0,0 0 0,1 0 0,-1 1 0,0 0 0,1-1 0,-1 1 0,1 1 0,-1-1 0,1 0 0,-1 1 1,1 0-1,0 0 0,0 0 0,0 0 0,0 0 0,-4 4 0,-7 7-11,1 0 1,-16 21-1,29-34 13,-33 45-16,-46 84-1,34-52 18,-189 349 10,156-279-50,-46 101-1288,123-246 1247,0 0 0,0 0 0,0 1 0,0-1 0,0 1-1,1-1 1,-1 0 0,1 1 0,0-1 0,0 1 0,0-1 0,0 5 0,0-7 65,0 0 0,0 0 0,1 1 0,-1-1 0,0 0 0,0 0 0,0 0 0,0 0 0,0 0 0,1 0 0,-1 0 0,0 0 0,0 0 0,0 0 0,1 1 0,-1-1 0,0 0 0,0 0 0,0 0 0,1 0 0,-1 0 0,0 0 0,0 0 0,0-1 0,0 1 0,1 0 0,-1 0 0,0 0 0,0 0 0,0 0 0,1 0 0,-1 0 0,0 0 0,0 0 0,0 0 0,0-1 0,0 1 0,1 0 0,-1 0 0,0 0 0,0-1 0,14-15-381,30-61-162,-2 2 483,-23 45 116,1-1 216,27-34-1,-40 57-118,-1 1 0,1 0 0,0 0 0,1 0 0,0 1 0,0 0 0,0 1 0,1 0 0,12-6 0,-16 10-95,-1 0-1,0 0 0,1 0 0,-1 1 0,1 0 0,-1 0 0,1 0 0,-1 0 0,1 1 0,-1-1 0,1 1 0,-1 1 1,0-1-1,0 0 0,1 1 0,-1 0 0,0 0 0,0 0 0,-1 0 0,1 1 0,0 0 0,4 4 0,2 2-92,1 1 0,-2 0 0,1 1 0,-2 0 0,15 23-1,-17-25-120,-3-3-233,0 0-1,1 0 1,-1 0 0,2 0-1,-1-1 1,1 1 0,-1-1-1,2 0 1,-1-1-1,0 1 1,9 4 0,18 9-2822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18T15:02:44.7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152 13 7459,'-5'0'318,"1"-1"-1,0 0 1,-1 1 0,1 0-1,-1 0 1,1 0-1,-1 1 1,1-1-1,-1 1 1,1 0-1,0 1 1,0-1-1,-1 1 1,1-1-1,0 1 1,-4 3 0,3-1-194,0 0 0,0 0 0,1 0 0,0 1 0,0 0 1,0 0-1,0 0 0,1 0 0,0 0 0,-5 10 1,3-2-61,1 0 0,0 1 0,0-1 0,1 1 1,1 0-1,0 0 0,1 0 0,1 0 0,2 27 0,0-32 15,-1 0-1,1 1 0,0-1 0,1 0 0,0-1 0,0 1 0,1 0 0,7 10 0,-9-16-59,0 0 1,0-1-1,0 0 0,0 1 1,0-1-1,1 0 0,-1 0 1,1 0-1,-1 0 0,1 0 1,0-1-1,0 1 0,0-1 0,0 0 1,0 0-1,0 0 0,0 0 1,0 0-1,1-1 0,-1 0 1,0 1-1,0-1 0,0 0 0,1-1 1,-1 1-1,0 0 0,5-2 1,2-1-3,0-1 0,0 0 1,0 0-1,-1-1 1,0 0-1,0 0 0,0-1 1,-1 0-1,0-1 1,0 0-1,0 0 0,-1-1 1,0 0-1,11-16 1,-11 13-6,-1 1 0,0-1 0,0 0 0,-1-1 0,0 0 1,-1 1-1,-1-1 0,0-1 0,0 1 0,-1 0 0,-1-1 0,1-16 1,-3 24-25,1 0 0,-1-1 0,0 1 0,-1 0 0,1 0 0,-1 0 0,0 0 0,0 1 0,0-1 0,-1 0 0,0 1 0,0-1 0,0 1 0,-5-5 0,6 7 92,-1-1 1,1 1-1,-1 0 1,1 0-1,-1 0 0,0 0 1,0 1-1,1-1 1,-1 1-1,-1 0 0,1 0 1,0 0-1,0 0 1,0 0-1,0 1 0,-1-1 1,1 1-1,0 0 1,-1 0-1,1 0 1,0 0-1,0 1 0,-6 1 1,7-2-252,0 1 1,0 0 0,0 0 0,0 0 0,0 1-1,0-1 1,0 0 0,0 1 0,-3 3 0,-16 20-543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18T15:02:45.1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123 62 6899,'-2'-3'490,"0"1"-1,0-1 0,0 1 1,-1-1-1,1 1 0,0 0 1,-1 0-1,0 0 0,1 0 1,-1 0-1,-3-1 1,4 2-383,1 1 1,-1 0 0,0 0-1,1-1 1,-1 1 0,0 0-1,1 0 1,-1 0 0,0 1-1,1-1 1,-1 0-1,0 1 1,1-1 0,-1 1-1,1-1 1,-1 1 0,1 0-1,-1 0 1,1 0 0,-1 0-1,1 0 1,0 0 0,-1 0-1,0 2 1,-3 2-20,1 0-1,0 0 1,0 0 0,1 1-1,-1 0 1,1 0-1,1 0 1,-1 0 0,1 0-1,-2 8 1,0-2-36,2 1 0,-1 0 0,2 0 0,-1 15 1,2-20-44,1 0 1,1 1 0,-1-1 0,1 0-1,1 0 1,-1 0 0,1 0-1,1 0 1,-1-1 0,1 0 0,1 1-1,6 7 1,-8-11-7,0-1 0,0 1 0,0-1 1,0 0-1,1-1 0,-1 1 0,1-1 0,0 1 0,0-1 0,-1 0 0,6 1 1,-6-2-1,0 0 1,0 0 0,0-1 0,0 0 0,0 1-1,0-1 1,0 0 0,0-1 0,1 1-1,-1 0 1,0-1 0,0 0 0,0 0 0,0 0-1,-1 0 1,1 0 0,3-2 0,-1 0 3,-1 0 0,0 0 1,0-1-1,0 0 0,-1 1 1,7-10-1,6-5 19,1-1-4,-1-1 0,-1-1 0,19-32 0,-27 39 48,0 0 0,0-1 0,-2 0 1,0 0-1,0 0 0,4-30 0,-9 41-12,0 1-1,0-1 1,0 1-1,0 0 1,0-1-1,-1 1 1,-1-5 0,2 7-51,0 1 0,0 0 0,0 0 0,0 0 0,0 0 0,0 0 1,0-1-1,0 1 0,0 0 0,0 0 0,0 0 0,0 0 1,-1 0-1,1-1 0,0 1 0,0 0 0,0 0 0,0 0 1,0 0-1,0 0 0,0 0 0,-1 0 0,1 0 0,0-1 0,0 1 1,0 0-1,0 0 0,0 0 0,-1 0 0,1 0 0,0 0 1,0 0-1,0 0 0,0 0 0,-1 0 0,1 0 0,0 0 1,0 0-1,0 0 0,0 0 0,0 0 0,-1 0 0,1 0 0,0 0 1,0 1-1,0-1 0,-1 0 0,-7 16 219,4-2-198,1-1 0,1 0-1,-1 21 1,-1 4-19,3-36-16,-7 78-31,8-72-88,0 1-1,0-1 1,1 0-1,1 1 1,-1-1-1,2 0 1,2 9-1,-4-14-84,1 0-1,-1-1 0,1 1 0,0 0 0,0-1 0,0 0 0,0 1 0,0-1 0,0 0 0,0 0 0,1 0 1,-1 0-1,1 0 0,0-1 0,-1 1 0,1-1 0,0 0 0,0 0 0,0 0 0,0 0 0,0 0 0,0-1 1,0 1-1,0-1 0,0 0 0,0 0 0,6 0 0,28-8-3040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18T15:02:45.4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335 108 6611,'-1'-8'689,"-1"0"0,0 0 0,-1 1-1,0-1 1,0 1 0,0 0 0,-1 0 0,-6-9 0,8 13-563,0 1 0,0-1 1,0 1-1,-1 0 0,1 0 0,0 0 1,-1 0-1,0 0 0,1 0 0,-1 1 1,0 0-1,0-1 0,0 1 0,0 0 1,0 0-1,0 0 0,0 1 0,0-1 1,-1 1-1,1 0 0,0 0 1,0 0-1,0 0 0,-4 1 0,4-1-80,1 1-1,-1-1 0,0 1 1,1 0-1,-1 0 0,1 0 1,0 0-1,-1 1 0,1-1 1,0 0-1,0 1 1,0 0-1,0-1 0,0 1 1,0 0-1,0 0 0,1 0 1,-1 0-1,1 1 0,-1-1 1,1 0-1,0 1 0,0-1 1,0 1-1,0-1 1,0 1-1,1-1 0,-1 1 1,1-1-1,-1 6 0,2 8 25,0 1 1,1-1-1,1 1 0,1-1 0,0 0 0,1 0 1,10 21-1,-8-19 54,0-1-1,-2 1 1,0 0 0,-1 0 0,4 35 0,-9-48-94,1 1 1,-1 0-1,0-1 1,0 1-1,0 0 1,-1-1-1,0 1 0,0-1 1,0 0-1,-1 0 1,1 0-1,-1 0 1,-1 0-1,1 0 0,-1-1 1,1 0-1,-1 1 1,-1-1-1,1-1 1,-9 7-1,7-6-60,1-1 0,-1 0 0,1 0 0,-1 0 0,0-1 0,0 0 0,0 0 0,0 0 0,-1-1 0,1 0 0,0 0 0,-1-1 0,1 0 0,-1 0 0,1 0 0,0-1 0,-1 0 0,-6-2 0,9 2-55,0 0 0,1 0 0,-1-1 0,1 1 0,-1-1 0,1 0 0,0 0 0,0 0 0,0-1 0,0 1 0,0-1 0,0 1-1,1-1 1,-1 0 0,1 0 0,-2-4 0,-7-20-1673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18T15:02:45.8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76 287 7075,'6'0'861,"0"0"-1,0-1 0,0 0 1,1 0-1,-1 0 0,0-1 1,-1 0-1,1 0 0,8-5 1,-8 3-420,1 0 0,-1 0 0,0-1 0,0 0 0,0 0 1,9-12-1,-8 8-328,0-1 0,0 0 1,-1-1-1,-1 1 0,0-1 1,0 0-1,-1-1 0,-1 1 0,5-21 1,-8 27-100,1 1 0,-1-1-1,0 0 1,0 0 0,0 0 0,-1 1 0,1-1 0,-1 0 0,0 0 0,-1 1 0,-3-10-1,4 12-13,0 0 0,0 0 0,0 0-1,-1 0 1,1 0 0,-1 0 0,0 0-1,0 0 1,1 1 0,-1-1 0,0 1-1,0-1 1,0 1 0,-1 0-1,1 0 1,0 0 0,0 0 0,-1 0-1,1 0 1,0 1 0,-1-1 0,1 1-1,-1-1 1,-2 1 0,-1 0 0,0 1-1,0 0 1,-1 0 0,1 0-1,1 1 1,-1 0 0,0 0-1,0 0 1,-9 6 0,4-2 1,1 1-1,0 0 1,-16 16 0,19-17 6,1 1 0,-1 1 0,2-1 0,-1 1 0,1 0 0,0 0 0,1 1 0,0-1 0,1 1 0,-1 0 0,2 0 0,-1 1 0,1-1 0,0 0 0,0 19 0,2-16 9,0 0 1,1 0-1,1 0 0,0-1 1,0 1-1,1-1 1,1 1-1,0-1 1,0 0-1,1 0 1,13 20-1,-15-26 4,1 0 0,0 0 0,0-1 0,1 0 0,0 1 0,-1-1 0,1-1 0,1 1 0,-1-1 0,0 0 0,1 0 0,0 0 0,-1-1-1,1 0 1,0 0 0,0-1 0,0 1 0,8 0 0,-5-2-165,-1 1-1,1-1 0,0-1 1,-1 1-1,12-3 1,-12 1-560,0 0 0,-1-1 1,1 0-1,0 0 1,9-6-1,9-12-2776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18T14:26:55.6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 1 8116,'-2'16'2977,"2"2"353,0 3-2290,-2 9-47,-3 1-417,-2 6-400,0 2-16,3 2-64,1 0-48,8-2-448,0-8-353,6-3-2416,2-6-321,8-8-1104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18T15:02:46.9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32 5362,'-1'0'434,"0"-1"-1,1 1 0,-1-1 0,0 1 0,0-1 0,1 1 0,-1-1 0,0 1 1,1-1-1,-1 0 0,1 0 0,-1 1 0,1-1 0,-1 0 0,1 0 0,-1 1 1,1-1-1,0-1 0,0 2-309,0-1 1,0 1-1,0 0 0,0-1 1,0 1-1,0-1 0,1 1 1,-1 0-1,0-1 0,0 1 1,1 0-1,-1-1 1,0 1-1,0 0 0,1 0 1,-1-1-1,0 1 0,1 0 1,-1 0-1,0 0 0,1-1 1,-1 1-1,0 0 0,1 0 1,-1 0-1,1 0 1,2-1 34,1 0 1,-1 0 0,0 1-1,0 0 1,1 0 0,-1 0 0,0 0-1,4 1 1,2 1-89,1 0 0,-1 2 0,0-1 0,1 1 0,-2 0 0,1 1 0,0 0 1,13 11-1,-19-14-70,1 1 1,-1 0 0,1 0 0,-1 0 0,0 1 0,0-1 0,-1 1-1,1-1 1,-1 1 0,0 0 0,0 0 0,0 0 0,0 0 0,-1 1-1,1-1 1,-1 0 0,0 1 0,-1-1 0,1 1 0,-1-1 0,0 7-1,-4 11 3,-1 0 0,-2-1 0,0 0 0,-15 32-1,-5 14 2,25-62-5,0 1-11,0 0 1,0-1-1,-1 1 0,1-1 1,-7 9-1,8-14-89,6-8 27,13-17-39,-16 24 105,117-128-250,-81 72 235,4 2 12,-16 4 23,11-11 99,-33 55-46,-4 5-5,-13 10 44,-23 25 21,32-29-123,0 0-1,0 0 1,1 0 0,0 1 0,-1 0 0,2-1 0,-1 1-1,0 0 1,1 1 0,0-1 0,0 0 0,1 0 0,-1 1 0,1-1-1,1 1 1,-1 0 0,1-1 0,-1 1 0,2-1 0,-1 1 0,1 0-1,-1-1 1,2 1 0,-1-1 0,0 0 0,1 1 0,0-1 0,6 10-1,-2-5 34,0 0 0,1 0-1,1-1 1,0 0-1,0 0 1,1-1-1,0 0 1,0 0 0,1-1-1,17 10 1,-19-12-79,1 0 0,0-1 0,1 0 0,-1-1 1,0 0-1,1 0 0,0-1 0,-1 0 0,1-1 1,0 0-1,0 0 0,0-1 0,17-2 0,12-7-3070,-4-5 101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18T15:02:48.5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42 12 6739,'9'-4'2673,"-4"-1"449,-14 3-1714,27 13-143,-32 1-321,12 10-175,-25-1-353,11 11-128,11 4-128,23 5-544,-8-18-448,65 3-2706,2-18 272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18T15:02:48.8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130 1 7860,'-9'0'3473,"16"11"337,-3 5-1729,-9-6-560,6 12-177,-24-10-704,2 8-143,14 5-241,-2 3-512,-11-1-497,1 3-3553,-10-8 657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18T15:02:49.4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70 1 5731,'-3'5'3361,"-12"8"129,10 3-1057,-15 3-688,12 17-289,-5 1-223,15 6-497,-9-2-47,19-5-561,10-11-2353,4-24-1985,21-18-368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18T15:02:49.8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45 6675,'20'-9'3298,"-2"-7"447,-2 5-1104,16 13-768,-27-13-448,-7 13-353,-1 11-575,-1 10-737,-21-6-225,15 16-3761,10-3 945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18T15:02:50.2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59 11381,'-11'-4'8868,"19"-1"-7395,-3 0-369,7-3-591,4-6-673,-8 2-1105,9 1-3441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18T15:04:52.8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 0 6131,'-1'12'8848,"-1"11"-4617,0 14-4249,-1-1 1,-9 36 0,0-7-1255,13-49-262,-1-16 1435,0 0 0,0 1 0,0-1-1,0 0 1,0 0 0,1 1 0,-1-1 0,0 0 0,0 0 0,0 1 0,0-1 0,1 0 0,-1 0 0,0 0 0,0 1 0,1-1 0,-1 0 0,0 0 0,0 0 0,1 0 0,-1 0 0,0 1 0,1-1 0,-1 0 0,0 0 0,0 0 0,1 0 0,-1 0 0,0 0 0,1 0 0,-1 0 0,0 0 0,0 0 0,1 0 0,-1 0 0,0 0 0,1 0 0,-1 0 0,0-1 0,0 1 0,1 0 0,-1 0 0,0 0 0,0 0 0,1-1 0,6-6-3086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18T15:04:53.2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35 6387,'7'-20'4218,"-7"20"-4079,0-1 0,0 0-1,0 1 1,0-1 0,0 1 0,0-1-1,0 0 1,1 1 0,-1-1-1,0 1 1,0-1 0,0 0 0,1 1-1,-1-1 1,0 1 0,1-1-1,-1 1 1,0-1 0,1 1 0,-1-1-1,1 1 1,-1 0 0,1-1-1,-1 1 1,1 0 0,-1-1 0,1 1-1,-4 27 3014,1-12-2782,-3 82 45,4-58-694,4 6-760,0-18-2185,-3-15 1153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18T15:04:53.5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63 6995,'2'9'2673,"3"-4"449,2-1-1810,8 3-239,4-3-353,1-15-207,10-2-225,8-6-737,3-3-415,1 6-2497,5 6 111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18T15:04:53.9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 4 7075,'-4'-3'2433,"17"8"481,-8-1-1906,-1-1-63,-8 1-289,10 10-80,-12-2-208,13 13-112,-17-1-160,4 4-224,-4-1-400,-3-4-2737,-1-11 607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18T14:26:56.0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70 6675,'-11'9'5939,"20"-13"-4355,14-1-687,9-4-273,18-3-176,7-1-336,25 2-736,6 1-2625,1-5 655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18T15:04:55.3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1 401 5282,'20'-3'8002,"-18"3"-7906,0-1 0,0-1 0,-1 1 0,1 0 0,0 0 0,-1 0 0,1-1 0,-1 1 0,0-1 0,1 1 0,-1-1 0,0 0 0,0 1 0,0-1 0,0 0 0,0 0 0,0 0 0,-1 0 0,2-3 0,15-38 1056,-6 16-687,0 0 0,-2 0 1,-1-2-1,-1 1 0,3-35 0,-9 33-298,-2 16-106,1 13-61,0 1 0,0 0 1,0 0-1,0 0 1,0 0-1,0 0 1,0 0-1,0-1 1,0 1-1,0 0 0,0 0 1,0 0-1,0 0 1,-1 0-1,1 0 1,0 0-1,0-1 0,0 1 1,0 0-1,0 0 1,0 0-1,0 0 1,0 0-1,0 0 1,0 0-1,0 0 0,-1-1 1,1 1-1,0 0 1,0 0-1,0 0 1,0 0-1,0 0 0,0 0 1,0 0-1,-1 0 1,1 0-1,0 0 1,0 0-1,0 0 1,0 0-1,0 0 0,0 0 1,-1 0-1,1 0 1,0 0-1,0 0 1,0 0-1,0 0 0,0 0 1,0 0-1,-1 0 1,1 0-1,-1 2-2,-1 0 0,1 1-1,0-1 1,0 0 0,-1 0-1,2 1 1,-1-1 0,0 1-1,0-1 1,1 1 0,-1-1-1,1 4 1,-3 33-6,3-37 6,0 5-4,0 0 1,1 0-1,0 0 0,0 0 0,1 0 0,0-1 0,0 1 0,1 0 1,-1-1-1,8 12 0,-9-16-3,0 0 0,1 1 0,-1-1 0,1 0 0,0 0 0,0 0 0,-1 0-1,1 0 1,1 0 0,-1-1 0,0 1 0,0-1 0,1 1 0,-1-1 0,0 0 0,1 0 0,-1 0 0,1 0 0,0 0 0,-1-1 0,1 1 0,0-1 0,-1 1-1,1-1 1,0 0 0,0 0 0,-1-1 0,1 1 0,3-1 0,-3 0 8,0-1 0,0 1 1,0-1-1,0 0 0,-1 0 0,1 0 0,0 0 0,-1-1 1,0 1-1,1 0 0,-1-1 0,0 0 0,2-3 0,21-40 27,-23 43-27,10-22 10,11-34-1,-20 50-6,-1 1-1,0-1 1,0 0-1,-1-1 1,0 1 0,0 0-1,-2-17 1,1 26-2,0-1 0,0 1 0,0-1 0,0 1 0,0-1 0,0 1 0,0-1 0,0 1 0,0-1 0,0 1 0,0-1 0,0 1 0,-1-1 0,1 1 0,0 0 0,0-1 0,-1 1 0,1-1 0,0 1 0,0 0 0,-1-1 0,1 1 0,0-1 0,-1 1 0,-6 8 1,-3 23-8,8-20 12,0 0-1,1 0 0,0 1 0,1-1 0,0 0 0,0 0 0,2 1 0,-1-1 0,1 0 0,6 17 1,-1-10-244,0 0 1,1 0 0,2-1-1,-1-1 1,18 22 0,-26-36-135,1 0 1,-1 0 0,1 0 0,-1 1-1,0-1 1,1 0 0,-1 0 0,0 1-1,-1-1 1,1 1 0,0-1-1,0 5 1,-2 5-3131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18T15:04:56.1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13 3874,'7'-8'3457,"5"9"-607,-10-6-417,7 9-1265,-2 8-543,-5 13-145,-9-7-240,9 16 16,-11-8-304,2 6-3009,5-5 1008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18T15:04:58.0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365 58 4178,'12'-8'5787,"-4"-7"-3485,-6 12-2078,-1-1 1,0 0-1,0 0 1,0 0-1,0 0 1,-1-5-1,0 9-212,0 0 0,0 0 0,0 0-1,0-1 1,0 1 0,0 0-1,0 0 1,0 0 0,0 0 0,0 0-1,0 0 1,0-1 0,-1 1 0,1 0-1,0 0 1,0 0 0,0 0-1,0 0 1,0 0 0,0 0 0,-1 0-1,1-1 1,0 1 0,0 0 0,0 0-1,0 0 1,0 0 0,-1 0 0,1 0-1,0 0 1,0 0 0,0 0-1,0 0 1,-1 0 0,1 0 0,0 0-1,0 0 1,0 0 0,0 0 0,0 0-1,-1 0 1,1 0 0,0 1-1,-13 3 222,-16 12-151,25-14-59,-85 41 25,62-31 78,0 0-1,1 2 0,-41 30 1,66-44-125,1 0 1,-1 1-1,1-1 1,0 0-1,-1 0 1,1 1-1,0-1 1,-1 0-1,1 1 0,0-1 1,-1 1-1,1-1 1,0 0-1,0 1 1,-1-1-1,1 1 1,0-1-1,0 1 1,0-1-1,0 1 1,-1-1-1,1 0 1,0 1-1,0-1 1,0 1-1,0-1 1,0 1-1,0-1 1,1 1-1,-1 0 1,0 0-1,1-1 0,0 1 0,-1 0 0,1 0 0,0-1 0,-1 1 0,1-1 0,0 1 0,0-1 0,0 1 0,0-1 0,-1 1 0,1-1 0,1 1-1,4 0 1,-1 1 0,1-1-1,-1 0 1,11 0 0,49-2 29,96-12 1,-160 12-31,0 1 1,0 0-1,-1 0 0,1-1 1,0 1-1,0 0 0,-1 0 1,1 0-1,0 0 0,0 0 1,0 0-1,-1 0 0,1 1 1,0-1-1,0 0 0,-1 0 1,1 1-1,1-1 0,-8 9 15,-22 9 9,-35 17-26,2 2-1,1 3 0,-65 57 1,110-85 1,12-10 9,0 0 1,0 0 0,0 0-1,0 1 1,0-1-1,1 1 1,-1-1-1,1 1 1,0 0 0,-4 6-1,31-10 350,16-5 33,46-13 0,-31 5-232,194-49 81,-204 54-754,-50 11-271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18T15:05:12.53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54 3906,'13'-19'6617,"-11"17"-6116,-1 1-1,1-1 0,-1 0 0,1 0 1,-1 0-1,0 0 0,1 0 0,-1-1 0,0 1 1,0 0-1,-1 0 0,2-5 0,0 3 607,1 8-172,3 14-103,-1 164-995,-12-121-1769,3-35 1215,4-24 646,0 0-1,0-1 1,0 1 0,-1 0-1,1-1 1,1 1 0,-1 0-1,0-1 1,0 1 0,1 0 0,-1-1-1,1 1 1,-1-1 0,1 1-1,0 0 1,-1-1 0,2 2 0,3 1-815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18T15:05:12.94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29 36 6947,'-11'-22'2657,"4"15"401,9 2-1586,-11 3-447,12 7-113,-6 3-351,1 8-129,0 3-240,20 17-80,-21-4-64,3 9-240,0-5-272,1 1-529,-15-9-95,28 5-2418,11-10 481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18T15:05:13.32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0 104 7764,'2'-1'2529,"9"-1"544,-1-11-2128,14-1-49,6 5-336,7-12-96,3 1-223,13 11-338,-10 0-511,10 4-2705,4 14 495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18T15:05:13.71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35 4 5218,'5'-4'2786,"2"4"31,0 0-1088,4 2-433,-4-2-303,4 9-49,-4 0-175,-9-4-113,0 10-256,-5 2-112,-2-1-112,-14 0-768,0 6-464,9 5-2562,5-6 32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18T15:05:14.58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1 397 5747,'25'12'7403,"-23"-11"-7174,-1-1 0,1 1 0,0-1 1,-1 0-1,1 0 0,0 0 0,-1 0 0,1 0 0,0 0 0,-1 0 1,3-1-1,-2 0-164,0 0 0,0 0 0,1 0 0,-1-1 0,0 1 1,-1-1-1,1 1 0,0-1 0,0 0 0,-1 0 0,1 0 0,-1 0 1,1 0-1,-1 0 0,0 0 0,0 0 0,0-1 0,0 1 0,1-3 1,2-7 229,-1 0 0,0 0 0,1-24 1,4-12 374,14-44 608,-21 77-1046,-1 13-175,3 7-21,-4 31-41,3-25 5,-1-3-5,0 0 1,1 0-1,0 0 0,0 0 1,4 8-1,-5-15 1,-1 0 0,1 1 0,-1-1 0,1 0 0,0 0 0,0 0 0,0 0 0,0 0 0,0 0 0,0 0 0,0 0 0,0 0 0,0 0 0,0 0 0,0-1 1,0 1-1,1-1 0,-1 1 0,0 0 0,1-1 0,-1 0 0,0 1 0,1-1 0,-1 0 0,0 0 0,1 0 0,-1 0 0,0 0 0,1 0 0,-1 0 0,1 0 0,-1 0 0,0-1 0,1 1 0,-1-1 0,0 1 0,2-2 0,3-1-2,0 0-1,0 0 0,0-1 0,-1 0 0,0 0 0,0 0 0,0-1 1,0 0-1,0 0 0,-1 0 0,0 0 0,0-1 0,-1 0 1,4-6-1,3-10 15,-1 0 0,10-35 0,-13 37-7,-2 8 7,-3 9-2,1 0-1,-1 0 1,0 0-1,-1 0 1,1 0-1,0-1 1,-1 1-1,0 0 1,1 0-1,-1-1 1,-1 1-1,1 0 1,-1-5-1,1 8 0,0-1 0,-1 0-1,1 1 1,0-1-1,0 1 1,-1-1-1,1 1 1,0-1-1,-1 1 1,1-1 0,0 1-1,-1-1 1,1 1-1,-1 0 1,1-1-1,-1 1 1,1 0 0,-1-1-1,1 1 1,-1 0-1,1-1 1,-1 1-1,1 0 1,-1 0 0,0 0-1,1 0 1,-1 0-1,1 0 1,-1-1-1,1 1 1,-1 0 0,0 1-1,1-1 1,-1 0-1,1 0 1,-1 0-1,0 0 1,1 0 0,-1 1-1,1-1 1,-1 0-1,1 0 1,-1 1-1,1-1 1,-1 0 0,1 1-1,-1-1 1,0 1-1,0 0 9,-1 1-1,0-1 0,0 1 1,1-1-1,-1 1 0,1 0 1,-1 0-1,1-1 0,0 1 1,-1 0-1,1 0 0,-1 3 1,-3 20 4,1 1 1,2-1-1,-1 32 1,1-4-11,2-46-20,0 0 0,0 0 1,1 0-1,0 0 0,0 0 0,1 0 0,0 0 1,0-1-1,3 8 0,5 4-533,19 31 0,-24-42 325,-3-3-89,0-1 0,0 0 0,1 0 0,-1 0 0,1 0 0,0-1 0,0 1 0,0-1 0,0 1-1,1-1 1,5 3 0,7 4-3215,5 1-327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18T15:05:15.38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25 24 4002,'0'-7'3329,"-2"-2"-511,6 5 47,5 4-1713,-6-2 161,-3 1-272,6 10 31,1 1-240,-11 3-127,6 6-225,-9 6-144,-2-3-176,-9 6-928,7-1-257,6 0-3040,7-8 111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18T15:05:16.28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376 48 3346,'4'1'1142,"0"-1"1,0 0 0,0 0 0,1-1 0,-1 1 0,6-2 0,-8 1-864,0 1 0,0-1 1,0 1-1,-1-1 0,1 0 1,0 0-1,-1 0 0,1 0 1,0 0-1,-1 0 0,0 0 1,1-1-1,-1 1 1,0 0-1,3-4 0,22-20 1832,-24 23-1895,-10 7-164,5-2-62,-3 1 16,1-1 1,-1 0-1,0 0 0,0-1 0,-7 2 0,-13 6 0,-21 11-18,23-11 17,1 0-1,0 2 1,1 0 0,0 2-1,-28 22 1,48-35-4,1 0 0,0 0 0,0 1 0,-1-1 0,1 0 0,0 0 0,0 1 0,0-1 0,0 0 0,1 1 0,-1-1 0,0 1-1,1-1 1,-1 1 0,1-1 0,-1 1 0,1-1 0,-1 3 0,2-3-1,-1-1 0,0 1-1,1 0 1,-1 0 0,0-1-1,1 1 1,-1 0 0,1-1 0,-1 1-1,1-1 1,0 1 0,-1 0-1,1-1 1,0 1 0,-1-1-1,1 0 1,0 1 0,-1-1 0,1 1-1,0-1 1,0 0 0,-1 0-1,1 1 1,2-1 0,7 2-5,1-1-1,0 0 1,0-1 0,11-1 0,-12 1 7,73-6-13,32 1 40,-114 5-29,0 0-1,0 0 0,0 0 1,0 0-1,0 0 1,0 0-1,0 0 0,0 0 1,0 0-1,0 1 0,0-1 1,0 0-1,0 1 0,0-1 1,0 1-1,0-1 0,0 1 1,0 0-1,0-1 1,1 2-1,-2-1 0,0-1-1,0 1 1,0 0-1,0-1 1,0 1-1,-1 0 1,1-1 0,0 1-1,0-1 1,0 1-1,-1 0 1,1-1 0,0 1-1,-1-1 1,1 1-1,0-1 1,-1 1-1,1-1 1,-1 1 0,1-1-1,-1 0 1,1 1-1,-2 0 1,-3 3-12,-2 0 0,1 0 0,0 0 0,-9 3 0,-42 16-24,2 2-1,1 2 0,0 3 0,3 2 0,-66 53 1,113-83 42,1 1 0,0 0 0,0 0 0,0 0 0,0 0 0,1 1 0,0-1 1,-1 1-1,1-1 0,0 1 0,1 0 0,-3 6 0,4-9-4,-1-1-1,1 1 0,0-1 1,0 1-1,0 0 0,-1-1 1,1 1-1,0-1 0,0 1 1,0 0-1,0-1 0,0 1 1,0-1-1,0 1 0,1 0 1,-1-1-1,0 1 0,0-1 1,0 1-1,0 0 0,1-1 1,-1 1-1,0-1 0,1 1 1,-1-1-1,0 1 0,1-1 1,-1 1-1,1-1 0,-1 0 1,1 1-1,-1-1 0,1 1 1,-1-1-1,1 0 0,-1 0 1,1 1-1,-1-1 0,1 0 1,0 0-1,-1 0 0,1 1 1,-1-1-1,1 0 0,0 0 1,38-1-1,-30 0 0,49-6 22,105-26-1,52-32 39,-128 37-53,-65 22-145,25-10-322,-20-1-2677,-23 11-473,-10 2-888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18T14:26:56.4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 61 6307,'-3'-1'598,"0"-1"1,1 1 0,-1-1-1,1 0 1,-1 0 0,1 0-1,-3-3 1,4 4-524,1 1 1,0-1 0,-1 0-1,1 1 1,0-1 0,0 1-1,-1-1 1,1 1-1,0-1 1,0 0 0,0 1-1,0-1 1,0 0 0,0 1-1,0-1 1,0 1-1,0-1 1,0 0 0,1 1-1,-1-1 1,0 1 0,0-1-1,0 1 1,1-1-1,-1 0 1,0 1 0,1-1-1,-1 1 1,0-1 0,1 1-1,-1 0 1,1-1-1,-1 1 1,1-1 0,-1 1-1,1 0 1,-1-1 0,1 1-1,-1 0 1,1-1 0,-1 1-1,1 0 1,0 0-1,-1 0 1,1 0 0,8-4 26,0 0 0,0 1 1,0 1-1,0-1 1,19-1-1,-24 3-83,1 1 0,-1 0 0,0-1 0,0 2 0,0-1 0,0 0 0,0 1 0,1 0 0,-1 0-1,0 0 1,0 0 0,-1 1 0,1 0 0,0-1 0,0 1 0,4 4 0,-7-5-19,0 0 1,0 0-1,0 0 0,0 1 1,-1-1-1,1 0 1,0 0-1,-1 1 0,1-1 1,-1 1-1,1-1 0,-1 0 1,0 1-1,1-1 0,-1 1 1,0-1-1,0 1 0,0-1 1,0 1-1,0-1 0,-1 1 1,1-1-1,0 0 0,-1 1 1,1-1-1,-1 1 0,0 1 1,-3 5 3,0-1 0,0 0 0,-9 12 0,5-8-1,7-10-2,0-1-1,1 1 1,-1 0-1,1-1 0,-1 1 1,1 0-1,-1 0 1,1 0-1,0 0 1,-1-1-1,1 1 0,0 0 1,0 0-1,-1 0 1,1 0-1,0 0 0,0 0 1,0 0-1,0 0 1,0 0-1,1-1 0,-1 1 1,0 0-1,0 0 1,0 0-1,1 0 0,-1 0 1,0 0-1,1-1 1,-1 1-1,1 0 0,-1 0 1,1-1-1,0 1 1,-1 0-1,1-1 1,0 1-1,-1 0 0,1-1 1,0 1-1,0-1 1,-1 1-1,1-1 0,0 0 1,0 1-1,1-1 1,13 14 3,-14-13 14,0 1 0,1-1-1,-1 1 1,0 0 0,0-1-1,0 1 1,-1 0 0,1 0-1,0 0 1,-1 0 0,1-1-1,-1 1 1,0 0 0,1 0-1,-1 0 1,0 0 0,0 0-1,0 0 1,-1 0 0,1 0-1,0 0 1,-1 0 0,1 0-1,-1-1 1,0 1 0,1 0-1,-1 0 1,0-1 0,0 1-1,0 0 1,0-1 0,-1 1-1,1-1 1,0 1 0,-1-1-1,-1 2 1,-7 6 32,1-1-1,-1 0 1,0-1-1,-1 0 0,0-1 1,0 0-1,0-1 1,-1 0-1,0 0 1,-18 3-1,15-6-1012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18T15:05:20.53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23 71 4274,'1'-1'487,"-1"-1"0,0 1 0,1-1 0,-1 1 0,1-1 0,0 1 1,-1 0-1,1-1 0,0 1 0,0 0 0,0-1 0,0 1 0,0 0 0,0 0 0,0 0 0,2-2 0,-1 2-219,-1 0-1,0 0 0,1-1 0,-1 1 1,0 0-1,0-1 0,0 1 0,0-1 1,0 0-1,0 1 0,-1-1 0,2-3 1,-2 4-124,1 0-1,-1 0 1,1-1 0,-1 1 0,1 0 0,-1 0 0,1 0 0,0-1 0,-1 1 0,1 0-1,0 0 1,0 0 0,0 0 0,0 0 0,0 1 0,0-1 0,0 0 0,0 0-1,0 1 1,1-1 0,-1 0 0,0 1 0,0 0 0,0-1 0,1 1 0,-1 0 0,0-1-1,2 1 1,-3 0-119,1 0-1,-1 0 0,0 0 0,0 0 1,0 0-1,0 0 0,0 0 1,1 0-1,-1 0 0,0 0 0,0 0 1,0 0-1,0 1 0,0-1 1,0 0-1,0 0 0,1 0 0,-1 0 1,0 0-1,0 0 0,0 0 1,0 0-1,0 0 0,0 1 0,0-1 1,0 0-1,0 0 0,0 0 1,0 0-1,1 0 0,-1 1 0,0-1 1,0 0-1,0 0 0,0 0 1,0 0-1,0 0 0,0 0 0,0 1 1,0-1-1,0 0 0,-1 0 1,1 0-1,0 0 0,0 0 1,0 1-1,0-1 0,0 0 0,0 0 1,0 0-1,0 0 0,0 0 1,0 0-1,0 0 0,0 1 0,-1-1 1,1 0-1,0 0 0,0 0 1,-9 13 258,2-1-156,6-6-108,-1 1 0,1-1 1,1 1-1,-1 12 0,0 9-6,-1-12-234,0 1 1,-1-1-1,-1 0 0,-1 0 0,0 0 1,-1-1-1,-8 18 0,11-30-128,1 1 0,0-1 0,0 1 0,0-1 0,0 1 0,1 0 0,-1 0 0,1 0 0,0 0 0,1 0 0,-1 0 0,0 0 1,1 0-1,0 6 0,4-5-3120,8-8 116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18T15:05:20.90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38 67 6851,'4'-25'2881,"1"12"321,-8-10-1377,1 18-625,2 19-47,-2-7-369,4 15-111,-6-6-337,-3 9-80,0-2-128,-2 18-64,0-13-16,6 15-400,3-13-305,-2-1-767,7-8-2050,9 1-432,-5-14-944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18T15:05:21.30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2 153 5202,'-2'-10'3346,"13"-3"-225,8 4-848,17 0-1184,5-1-401,2-12-208,-2-3-271,14 13-722,-11-1-111,3-13-2674,-4 22 225</inkml:trace>
  <inkml:trace contextRef="#ctx0" brushRef="#br0" timeOffset="1">478 355 7091,'14'2'2770,"-2"5"415,-1-6-1872,1 15-129,-3 6-384,-14 1-143,0 2-305,-15 2-48,-3-2-304,-6 0-704,10-2 15,-8-11-2848,13-5 271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18T15:05:21.99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0 365 6163,'1'0'203,"-1"0"0,1 0 0,0 0 0,0 0 0,-1 0 0,1-1 0,0 1 0,-1 0 1,1 0-1,0 0 0,-1-1 0,1 1 0,-1 0 0,1-1 0,0 1 0,-1 0 0,1-1 0,-1 1 0,1-1 0,-1 1 0,1-1 1,-1 1-1,1-1 0,-1 1 0,0-1 0,1 0 0,-1 1 0,1-2 0,2-22 1838,-3 21-1963,0 0 0,0-1 0,0 1 0,1 0 0,-1 0-1,1 0 1,1-4 0,2 1-32,0 1-1,0-1 1,0 1-1,0 1 1,1-1-1,10-7 1,-8 6 49,-1 1 0,0-1 1,0 0-1,10-13 0,-8 6 160,-4 8-53,0-1 0,-1 0 0,1 0 0,-1 0 0,2-6 0,-5 11-185,0 1-1,0 0 0,0-1 0,0 1 1,0 0-1,0-1 0,0 1 0,0 0 1,0-1-1,-1 1 0,1 0 0,0-1 1,0 1-1,0 0 0,0 0 0,-1-1 1,1 1-1,0 0 0,0 0 0,-1-1 0,1 1 1,0 0-1,0 0 0,-1-1 0,1 1 1,0 0-1,-1 0 0,1 0 0,0 0 1,0 0-1,-1 0 0,1 0 0,0-1 1,-1 1-1,1 0 0,-1 0 0,1 0 1,0 0-1,-1 0 0,1 0 0,-1 1 1,-17 0 184,14-1-175,3 1-24,1 0 1,0 0-1,-1 0 0,1 0 1,-1 0-1,1 0 0,0 0 0,0 0 1,-1 0-1,1 0 0,0 0 0,0 1 1,0-1-1,0 0 0,1 0 1,-1 0-1,0 0 0,0 0 0,1 0 1,-1 0-1,1 2 0,8 21-29,-8-24 26,0 4 1,2 2-57,-1 1-1,1-1 0,0 0 1,0 0-1,1-1 0,0 1 0,0-1 1,0 0-1,8 7 0,-11-11 44,0 0-1,1-1 1,-1 1-1,0-1 1,1 0-1,-1 1 0,1-1 1,-1 0-1,0 0 1,1 0-1,-1 0 1,1 0-1,-1 0 1,0-1-1,1 1 1,-1 0-1,1-1 0,-1 1 1,0-1-1,1 1 1,-1-1-1,0 1 1,0-1-1,1 0 1,-1 0-1,0 0 1,0 0-1,0 0 0,0 0 1,1-2-1,5-2-25,4-6 29,-1-1 1,0 1-1,0-2 0,-1 0 0,0 0 0,-1 0 0,6-16 0,8-11 80,23-43 966,-38 65-443,-16 54 897,-22 69-1505,22-84-346,1 1-1,-6 28 1,13-43-202,0 0-1,0 0 1,1 0-1,-1 0 1,1 1 0,1-1-1,0 0 1,0 0-1,0 0 1,0 0 0,6 13-1,12 12-3607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18T15:05:22.36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82 6 5154,'2'-5'3698,"2"12"-432,-6 12-385,0 8-1809,-7 3-159,-5 6-449,-7 5-272,8-2-592,-5-5-3154,9-5 785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18T15:05:22.87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284 96 7139,'2'-3'582,"1"0"0,-1 0-1,1 1 1,0-1 0,0 1-1,3-3 1,-4 4-378,0 0 0,0 0 0,0-1 0,0 1 0,-1 0 0,1-1 0,-1 0 0,1 1 1,-1-1-1,1 0 0,-1 0 0,0 1 0,0-1 0,0 0 0,0 0 0,0-1 0,-1 1 0,1 0 0,0-2 0,-1 2-93,1 0 0,-1 0-1,0 0 1,0 0 0,-1 0-1,1 0 1,0 0 0,-1 0-1,1 0 1,-1 0 0,1 0-1,-1 1 1,-1-3 0,1 3-89,1 0-1,-1 0 1,1 1 0,-1-1 0,1 1 0,-1-1 0,0 0 0,1 1-1,-1-1 1,0 1 0,0 0 0,1-1 0,-1 1 0,0-1-1,0 1 1,1 0 0,-1 0 0,0 0 0,0-1 0,0 1 0,0 0-1,0 0 1,1 0 0,-1 0 0,0 0 0,0 0 0,0 1-1,0-1 1,1 0 0,-1 0 0,0 1 0,-1 0 0,-8 3 4,0 1-1,0 0 1,1 1 0,-1 0 0,1 0 0,-8 8 0,-44 49-32,39-39 33,13-14-31,1 0 0,-12 22-1,15-24 2,2-3-3,-1 5-2,21-7 12,27-2-5,-23 0-7,-1 0 0,1-2 1,40-5-1,-38 4 26,-23 2-18,0 0 1,1 0-1,-1 0 0,0 0 0,1 0 0,-1 1 1,0-1-1,1 0 0,-1 0 0,0 0 0,1 0 0,-1 0 1,0 1-1,1-1 0,-1 0 0,0 0 0,0 0 1,1 1-1,-1-1 0,0 0 0,0 0 0,1 1 1,-1-1-1,0 0 0,0 1 0,0-1 0,0 0 0,0 1 1,1-1-1,-1 0 0,0 1 0,0-1 0,0 0 1,0 1-1,0-1 0,0 0 0,0 1 0,0-1 1,0 0-1,0 1 0,0-1 0,-1 0 0,1 1 0,0-1 1,0 0-1,0 1 0,0-1 0,0 0 0,-1 1 1,1-1-1,0 0 0,0 0 0,0 1 0,-1-1 1,1 0-1,0 0 0,-1 1 0,-6 7-4,-1 0-1,0-1 1,0 0-1,0 0 1,-1 0-1,0-1 1,0-1-1,-13 6 1,3 0-1,-19 12 9,2 2 1,-55 48-1,87-69 1,0-1-1,0 0 0,-1 1 1,0-1-1,-6 3 1,93-10 486,-36 1-347,78-9 109,-39-5-269,29-4-9,-98 20-1213,0 0-1,26 2 1,-22 2-1652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18T15:06:50.9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0 125 2401,'22'-27'9810,"-21"26"-9590,0-1 1,0 1-1,0-1 0,0 1 1,-1-1-1,1 1 0,-1-1 1,1 1-1,-1-1 0,0 0 1,1 1-1,-1-1 0,0 0 1,0 1-1,0-1 0,0-1 1,-1 2-154,1 1 0,0 0 0,0-1 0,0 1 0,0-1 0,0 1 0,0 0 1,0-1-1,0 1 0,1-1 0,-1 1 0,0 0 0,0-1 0,0 1 0,0 0 0,0-1 1,1 1-1,-1 0 0,0-1 0,0 1 0,1 0 0,-1-1 0,0 1 0,0 0 1,1 0-1,-1-1 0,0 1 0,1 0 0,-1 0 0,0 0 0,1-1 0,-1 1 0,0 0 1,1 0-1,-1 0 0,1 0 0,-1 0 0,0 0 0,1 0 0,-1 0 0,1 0 0,-1 0 1,0 0-1,1 0 0,-1 0 0,1 0 0,-1 0 0,0 0 0,1 1 0,-1-1-43,1-1-1,-1 1 0,0 0 1,1 0-1,-1 0 0,0 0 0,0 1 1,1-1-1,-1 0 0,0 0 1,1 0-1,-1 0 0,0 0 1,0 0-1,1 0 0,-1 0 0,0 1 1,0-1-1,1 0 0,-1 0 1,0 0-1,0 0 0,0 1 1,1-1-1,-1 0 0,0 0 0,0 1 1,0-1-1,0 0 0,0 0 1,1 1-1,-1-1 0,0 0 1,0 0-1,0 1 0,0-1 0,0 0 1,0 1-1,0-1 0,0 0 1,0 0-1,0 1 0,0-1 1,0 0-1,0 1 0,0-1 0,0 0 1,0 0-1,-1 1 0,1-1 1,0 0-1,0 0 0,0 1 1,0-1-1,0 0 0,-1 0 0,1 1 1,0-1-1,0 0 0,0 0 1,-1 0-1,1 0 0,0 1 1,0-1-1,-1 0 0,1 0 1,-2 2 8,0 0 1,0 0-1,0 1 1,1-1-1,-1 0 1,1 1-1,-1-1 1,1 1 0,0-1-1,0 1 1,0 0-1,0 0 1,0 3-1,-6 44 41,7-41-63,-1 64 0,2-56-70,-1-1-1,0 1 1,-4 18-1,3-29-104,0 0-1,1-1 0,0 1 1,0 0-1,0-1 0,0 1 0,1 0 1,2 9-1,-3-14 71,1 1 0,-1-1 0,1 0 0,-1 1 0,1-1 0,0 0 0,-1 0 0,1 1 0,0-1 1,0 0-1,0 0 0,0 0 0,0 0 0,0 0 0,0 0 0,0 0 0,0 0 0,1-1 0,-1 1 0,0 0 0,0-1 0,1 1 0,-1-1 0,0 1 0,1-1 0,-1 0 0,1 0 0,-1 1 0,0-1 1,1 0-1,-1 0 0,1 0 0,-1-1 0,1 1 0,-1 0 0,0 0 0,1-1 0,1 0 0,0 0-167,0-1 0,-1 1 1,1-1-1,0 0 0,0 0 0,-1 0 0,1 0 1,-1-1-1,0 1 0,0-1 0,0 1 1,0-1-1,3-5 0,0 0-520,8-12-918,-1-1 1,-2-1-1,15-38 1,-21 49 1536,13-47-198,-5-27 3971,-3 18 326,-2 49-2692,-2 12-456,-1 9 344,-5 0-956,1 1 0,-1-1 1,0 0-1,0 0 0,0 0 1,0 0-1,0 0 0,-1 0 1,1 0-1,-1 0 0,-3 5 0,3-6-135,-6 9 48,0 0 1,1 1-1,1 0 0,0 0 1,0 0-1,1 1 0,1 0 1,0 0-1,-3 18 0,6-15-171,0 0-1,1 0 1,2 23-1,-1-31-191,1 0 1,-1 0-1,1 0 0,1 0 1,-1-1-1,1 1 0,1-1 1,5 11-1,-8-17 62,-1 0 0,1 0 0,0 1 0,0-1 0,0 0 0,0 0 0,0 0 0,0-1 0,0 1 0,0 0 0,0 0 0,0 0 0,0-1 0,2 1 0,-2-1 29,-1 0 0,1 0 1,0 0-1,0 0 0,-1 0 1,1 0-1,0-1 0,-1 1 1,1 0-1,0-1 0,-1 1 1,1 0-1,0-1 0,-1 1 1,1-1-1,-1 1 0,1-1 1,0 0-1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18T15:06:51.3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 54 7411,'-16'-2'2786,"0"-1"559,23 6-1920,-10-3-33,12 0-319,17 2-225,8 0-319,4-9-161,10 1-224,-4-6-416,3-2-609,4 5-2976,-1 2 431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18T15:06:51.8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58 6 7571,'-2'-5'2690,"13"8"527,-1 2-2064,-13 3-81,-1-1-335,8 12-193,-15-3-256,8 16-112,-10-7-352,13 13-801,-19-24-1728,8 2-784,-5-20-1105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18T15:06:52.5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28 390 5891,'-8'2'2095,"-8"4"2060,15-6-4085,1 1 0,0-1 1,0 0-1,0 1 0,-1-1 0,1 1 0,0-1 1,0 0-1,0 1 0,0-1 0,0 1 0,0-1 1,0 1-1,0-1 0,0 1 0,0-1 0,0 0 1,0 1-1,0-1 0,0 1 0,0-1 0,0 1 1,0-1-1,0 0 0,1 1 0,-1-1 0,0 1 1,0-1-1,1 0 0,-1 1 0,0-1 0,1 0 1,-1 1-1,0-1 0,1 0 0,-1 1 0,0-1 1,1 0-1,5 9 806,-13-2 183,2-4-767,27-2 488,-17-2-748,-1-1 1,1 1 0,-1-1 0,0 1-1,0-1 1,0 0 0,0-1 0,0 1 0,0-1-1,0 0 1,-1 0 0,1 0 0,-1 0-1,0 0 1,0-1 0,4-6 0,3-2-1,20-17 13,-9-9-15,9 0-14,-20 20 23,-1 0 1,0 0-1,-1-1 1,6-27-1,-12 42 0,-1 0-1,0 0 0,0 0 0,0 0 1,0 0-1,-1 0 0,0 0 1,0 0-1,0 0 0,0 0 0,-1 0 1,1 0-1,-1 1 0,0-1 1,0 0-1,-3-5 0,4 8-27,0 0 0,0 1 0,0-1 0,-1 1 0,1-1 0,0 1 0,0-1-1,-1 1 1,1-1 0,-1 1 0,1-1 0,0 1 0,-1-1 0,1 1 0,-1 0 0,1-1 0,-1 1-1,1 0 1,-1-1 0,0 1 0,1 0 0,-1 0 0,1-1 0,-1 1 0,1 0 0,-1 0 0,0 0-1,0 0 1,0 0-3,0 1-1,0-1 1,0 1-1,0-1 0,1 1 1,-1 0-1,0-1 1,1 1-1,-1 0 0,0-1 1,1 1-1,-1 0 1,1 0-1,-1 0 0,0 1 1,-1 3 1,0 0 0,0-1 0,0 1 0,-2 11 0,4-11-8,0 0-1,1 0 0,-1 0 0,1 1 0,0-1 0,0 0 0,1 0 0,-1-1 0,1 1 0,0 0 0,0 0 1,1-1-1,3 5 0,-5-7-1,0 0 1,1 0-1,-1 0 1,1-1-1,-1 1 0,1 0 1,0-1-1,0 0 1,-1 1-1,1-1 1,0 0-1,0 0 1,0 0-1,1 0 1,-1 0-1,0 0 1,0-1-1,0 1 0,1-1 1,-1 0-1,0 1 1,1-1-1,-1 0 1,0 0-1,0 0 1,1-1-1,-1 1 1,0-1-1,0 1 1,1-1-1,3-1 0,5-4-5,1 0 0,-1 0 0,0-1 0,0-1-1,-1 0 1,0 0 0,-1-1 0,0 0-1,0-1 1,-1 0 0,8-11 0,-13 14 39,1 0 0,-1 0 0,0 0 0,-1-1 0,0 1 0,0-1 1,-1 1-1,1-1 0,-2 0 0,1 0 0,-1-8 0,-19 99 797,13-51-828,-1 9 14,-4 81 1,11-120-36,0 45-1292,7 53-1,-2-86-2385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18T14:26:56.9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84 5234,'0'-3'2738,"4"1"-81,-8 6-928,8-4-881,4 1-96,7 1-239,13-5-81,6 1-144,14-5-96,9-6-112,11 3-80,0 2-240,14-8 1152,-13 6-4017,0-6 1504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18T15:06:53.6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241 46 7684,'1'-1'153,"-1"1"0,1 0 0,0 0 1,-1-1-1,1 1 0,0 0 0,-1-1 1,1 1-1,-1-1 0,1 1 0,0 0 1,-1-1-1,1 1 0,-1-1 0,1 0 1,-1 1-1,0-1 0,1 1 0,-1-1 1,1 0-1,-1 1 0,0-1 1,0 0-1,1 1 0,-1-1 0,0 0 1,0 0-1,0 1 0,0-1 0,0 0 1,0 0-1,0 1 0,0-1 0,0 0 1,0 1-1,0-1 0,-1 0 0,1 0 1,0 1-1,0-1 0,-1 0 1,1 1-1,0-1 0,-1 1 0,1-1 1,-1 0-1,1 1 0,-1-1 0,1 1 1,-1-1-1,0 0 0,-6-11 959,7 12-1093,-1 0 1,1 0-1,0-1 0,0 1 0,0 0 1,0 0-1,0 0 0,0 0 0,-1 0 1,1 0-1,0-1 0,0 1 0,0 0 1,0 0-1,-1 0 0,1 0 0,0 0 1,0 0-1,0 0 0,-1 0 0,1 0 1,0 0-1,0 0 0,0 0 0,-1 0 1,1 0-1,0 0 0,0 0 0,0 0 1,0 0-1,-1 0 0,1 0 0,0 0 1,0 0-1,0 0 0,-1 1 0,1-1 1,0 0-1,0 0 0,0 0 0,0 0 1,0 0-1,-1 1 0,-11 8 186,-1 2-174,-9-1-30,-65 35 11,80-41-7,1 0-1,0 1 0,0 0 1,0 0-1,0 0 1,1 0-1,0 1 0,0 0 1,0 0-1,-3 7 1,7-12-6,1 0 1,-1-1-1,1 1 0,-1 0 1,1 0-1,0-1 1,-1 1-1,1 0 1,0 0-1,0 0 1,0 0-1,0-1 1,-1 1-1,1 0 1,0 0-1,0 0 1,1 0-1,-1 0 1,0-1-1,0 1 1,0 0-1,0 0 1,1 0-1,-1-1 1,0 1-1,1 0 1,-1 0-1,1 0 1,0 0-1,1 0 1,-1 0 0,0-1-1,1 1 1,-1 0 0,1-1-1,-1 1 1,0-1 0,1 0-1,-1 1 1,1-1 0,-1 0-1,1 0 1,2 0 0,7-1 2,1 0 0,0 0 1,12-5-1,-20 5 1,198-37 101,-184 36-107,-16 4-34,-7 3 12,-13 8-4,14-10 16,-27 17-19,-43 22 0,50-30 37,1 1 1,1 0-1,1 2 0,-31 26 1,35-23 16,-22 31 1,38-48-16,0 0 1,0 1-1,0-1 0,0 0 1,0 1-1,0-1 0,1 0 1,-1 1-1,0-1 0,1 1 1,-1-1-1,1 1 0,0 0 1,-1-1-1,1 1 0,0-1 1,0 1-1,0 0 1,0-1-1,1 2 0,-1-2 1,1 0 0,-1 0 0,1 0-1,0 0 1,0 0 0,-1 0 0,1 0 0,0-1-1,0 1 1,0 0 0,0-1 0,0 1 0,0 0-1,0-1 1,0 1 0,0-1 0,0 0 0,1 1 0,-1-1-1,2 0 1,8 2 37,0-2 1,0 1-1,0-1 1,15-3-1,-18 3-35,15-3 26,0-1 1,1-1-1,-1-1 1,23-9-1,87-43-457,-97 42-79,40-10-3897,-55 16 948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18T15:06:59.0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91 191 3522,'1'-2'4398,"-1"2"-4315,-7-7 2123,6 6-2132,0 0 0,1 1 0,-1-1 0,0 1 0,1-1 0,-1 1-1,0-1 1,0 1 0,1-1 0,-1 1 0,0 0 0,0 0 0,0-1 0,0 1 0,1 0-1,-1 0 1,0 0 0,0 0 0,0 0 0,0 0 0,-1 0 0,2 1-34,0-1 1,0 1-1,0-1 0,0 1 1,0-1-1,0 1 1,0-1-1,0 1 1,0-1-1,0 0 0,1 1 1,-1-1-1,0 1 1,0-1-1,0 1 0,1-1 1,-1 1-1,0-1 1,1 0-1,-1 1 1,0-1-1,1 0 0,-1 1 1,1-1-1,0 1 1,10 9 508,-11-10-505,1 1 0,0-1 0,-1 1-1,1-1 1,-1 0 0,1 1-1,0-1 1,0 0 0,-1 1-1,1-1 1,0 0 0,-1 0-1,1 0 1,0 0 0,0 0 0,-1 0-1,1 0 1,0 0 0,-1 0-1,1 0 1,0 0 0,0 0-1,-1-1 1,1 1 0,0 0-1,-1 0 1,1-1 0,0 1 0,-1-1-1,1 1 1,-1 0 0,1-1-1,0 1 1,-1-1 0,1 1-1,-1-1 1,1 0 0,-1 1-1,0-1 1,1 1 0,-1-1 0,0 0-1,1 1 1,-1-1 0,0 0-1,0 1 1,0-1 0,1 0-1,-1 0 1,0 1 0,0-1-1,0 0 1,0 0 0,0 1-1,0-1 1,0 0 0,-1 1 0,1-1-1,0 0 1,0 0 0,-1 1-1,1-1 1,0 0 0,-1 1-1,1-1 1,0 1 0,-1-1-1,0-1 1,-3-8 218,0-1 0,1 0 0,0 0 0,1 0 0,1 0 0,0 0 1,0 0-1,2-21 0,-1 29-215,0 1 1,1-1 0,-1 1-1,1-1 1,0 0 0,0 1-1,0 0 1,0-1 0,0 1-1,1 0 1,-1-1 0,1 1-1,-1 0 1,1 0 0,0 0-1,0 0 1,0 1 0,3-4-1,-4 5-33,0-1-1,1 0 0,-1 0 0,0 1 1,0-1-1,0 1 0,1-1 1,-1 1-1,0-1 0,0 1 1,1 0-1,-1 0 0,0 0 1,1-1-1,-1 1 0,0 0 0,1 1 1,-1-1-1,0 0 0,1 0 1,-1 1-1,0-1 0,0 0 1,1 1-1,-1-1 0,0 1 1,0 0-1,0-1 0,0 1 0,0 0 1,0 0-1,0 0 0,0-1 1,0 1-1,0 0 0,1 2 1,0 0-11,-1 0 1,0-1-1,0 1 1,0 0-1,0 0 1,0 0 0,0 3-1,0-1-5,0 1-3,0 0 1,-1 0-1,0 1 0,-1 10 0,2 23-8,2-18-1,4 24-198,-6-44 187,-1 0 0,1 0 0,0 0 1,0 0-1,-1 0 0,1 0 1,0-1-1,1 1 0,-1 0 0,0-1 1,0 1-1,1-1 0,-1 1 0,1-1 1,-1 0-1,1 1 0,0-1 0,2 2 1,-25-25-166,6 13 181,-1 0 0,1 1 0,-2 1 0,1 0 0,-1 1 0,0 1 0,-35-5 0,34 10 23,18 0-14,0 1 1,0-1-1,0 0 0,0 0 1,-1 0-1,1 0 0,0 0 1,0 0-1,0 0 0,0 1 1,0-1-1,0 0 0,0 0 1,0 0-1,0 0 0,0 0 1,0 1-1,-1-1 0,1 0 1,0 0-1,0 0 0,0 0 1,0 1-1,0-1 0,0 0 1,0 0-1,0 0 0,0 0 1,1 0-1,-1 1 0,0-1 1,0 0-1,0 0 1,0 0-1,0 0 0,0 1 1,0-1-1,0 0 0,0 0 1,0 0-1,0 0 0,1 0 1,-1 0-1,0 1 0,1 0 1,0 0-1,1 0 0,-1 0 0,0 0 1,1 0-1,-1 0 0,1 0 0,-1 0 1,1-1-1,2 2 0,26-11-29,-6-11 20,-21 17 8,1-1 1,0 1 0,0 0-1,8-6 1,-4 6-1,-1 0-1,1 0 1,0 0-1,0 1 1,0 0 0,11-1-1,-18 2 1,1 1 1,0 0-1,0 0 0,0 0 0,-1-1 0,1 2 1,0-1-1,0 0 0,0 0 0,-1 1 0,1-1 1,0 0-1,0 1 0,-1 0 0,1-1 0,0 1 1,-1 0-1,1 0 0,-1 0 0,1 0 1,-1 0-1,0 1 0,1-1 0,-1 0 0,0 0 1,0 1-1,0-1 0,0 1 0,0-1 0,0 1 1,0 0-1,-1-1 0,1 1 0,0 0 0,-1-1 1,1 1-1,-1 2 0,0-1-3,0 0 0,0 0-1,0 0 1,-1 0 0,1 0 0,-1 0-1,0 0 1,0 0 0,0 0 0,0 0 0,0 0-1,-1-1 1,1 1 0,-1-1 0,0 1-1,1-1 1,-1 1 0,-1-1 0,-3 3-1,-5 5-286,-1 0 1,-22 13-1,22-16-270,11-7 454,1 1 1,-1-1-1,1 0 0,-1 0 0,1 1 0,-1-1 1,1 0-1,0 1 0,-1-1 0,1 1 1,0-1-1,-1 0 0,1 1 0,0-1 0,-1 1 1,1-1-1,0 1 0,0-1 0,0 1 1,-1-1-1,1 1 0,0-1 0,0 1 1,0-1-1,0 1 0,0 0 0,0-1 0,0 1 1,0-1-1,0 1 0,0-1 0,0 1 1,1-1-1,-1 1 0,0-1 0,0 1 0,0-1 1,1 1-1,-1-1 0,0 1 0,0-1 1,1 0-1,-1 1 0,1-1 0,0 1 1,11 4-3387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18T15:07:00.1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21 164 5875,'12'18'5495,"-12"-18"-5434,0 0 1,0 0-1,0 0 0,0 0 0,0 0 0,0 0 0,0 0 0,1 1 1,-1-1-1,0 0 0,0 0 0,0 0 0,0 0 0,0 0 0,1 0 0,-1 0 1,0 0-1,0 0 0,0 0 0,0 0 0,0 0 0,1 0 0,-1 0 1,0 0-1,0 0 0,0 0 0,0 0 0,1 0 0,-1 0 0,0 0 1,0 0-1,0 0 0,0 0 0,0 0 0,1 0 0,-1 0 0,0 0 1,0-1-1,0 1 0,0 0 0,0 0 0,0 0 0,1 0 0,-1 0 1,0 0-1,0-1 0,0 1 0,5-32 1658,-3 6-770,0 14-603,-2 8-247,1 0 1,-1 0 0,1 0 0,0 0 0,0 1 0,0-1 0,0 0 0,1 1 0,-1-1 0,1 1 0,3-5 0,-3 6-28,0-1 0,0 0 0,0 1-1,0-1 1,-1 0 0,1 0 0,1-5 0,-3 6-39,1 0 1,0 0-1,0 0 0,0 0 0,0 1 1,0-1-1,0 0 0,1 0 0,-1 1 1,1-1-1,-1 0 0,1 1 0,0 0 1,-1-1-1,1 1 0,0 0 0,2-1 1,-3 1-26,-1 1 0,1-1 1,0 1-1,-1 0 0,1-1 0,0 1 1,-1 0-1,1 0 0,0-1 0,-1 1 1,1 0-1,0 0 0,-1 0 1,1 0-1,0 0 0,0 0 0,-1 0 1,1 0-1,0 0 0,0 0 0,-1 1 1,1-1-1,0 0 0,-1 0 1,1 1-1,0-1 0,-1 0 0,1 1 1,-1-1-1,1 1 0,0-1 1,-1 1-1,1-1 0,-1 1 0,1-1 1,-1 1-1,1-1 0,-1 1 0,0 0 1,1 0-1,1 4-9,0-1 1,-1 1-1,1 0 0,-1 0 0,0 6 0,3 7 0,33 69-308,-36-86 292,-1 0 1,1 1 0,0-1-1,-1 1 1,1-1 0,-1 1-1,0-1 1,1 1 0,-1-1-1,0 1 1,0-1-1,0 1 1,0 2 0,-1-3 7,1-1 0,0 1 0,0-1 0,-1 1 0,1-1 0,0 1 1,0-1-1,-1 1 0,1-1 0,-1 0 0,1 1 0,0-1 0,-1 0 0,1 1 0,-1-1 1,1 0-1,-1 1 0,1-1 0,-1 0 0,1 0 0,-1 0 0,1 1 0,-1-1 0,1 0 1,-2 0-1,-1 0-13,0 0 1,0 0 0,0-1 0,0 1-1,-1-1 1,1 0 0,0 0 0,0 0-1,0 0 1,1-1 0,-1 1 0,-3-3-1,-36-18 7,34 19 16,-1-1 1,1 0-1,1 0 1,-1-1-1,1 0 0,0 0 1,0-1-1,0 0 1,1 0-1,-7-8 0,13 14-2,-1 0 0,1-1 0,0 1 0,-1-1 0,1 1 0,0-1 0,-1 1 0,1 0 0,0-1 0,0 1 0,0-1 0,0 1-1,-1-1 1,1 0 0,0 1 0,0-1 0,0 1 0,0-1 0,0 1 0,0-1 0,0 1 0,0-1 0,0 1 0,1-1 0,-1 1 0,0-1 0,0 1-1,0-1 1,1 1 0,-1-1 0,0 1 0,0 0 0,1-1 0,-1 1 0,0-1 0,1 1 0,0-1 0,20-7-44,-9 5 29,3-1 14,-1 0 0,21-1 0,19-6 16,-33 8-4,-20 3-11,-1 0 1,1 1-1,-1-1 1,0 0-1,1 0 1,-1 0-1,1 0 1,-1 0-1,0 1 1,1-1 0,-1 0-1,1 0 1,-1 1-1,0-1 1,1 0-1,-1 0 1,0 1-1,0-1 1,1 0-1,-1 1 1,0-1-1,0 1 1,1-1 0,-1 1-1,0 2-4,0-1-1,0 1 1,0 0 0,0-1-1,0 1 1,-1 0 0,1-1-1,-1 1 1,-1 4 0,-1 6-15,2-10 19,1 0 0,-1 0-1,0 0 1,0-1 0,1 1-1,-2 0 1,1 0 0,0-1-1,-1 1 1,1-1 0,-1 0-1,0 1 1,1-1 0,-1 0-1,0 0 1,-1 0 0,1 0-1,0 0 1,-4 2 0,-22 21-123,22-18-62,0-1 0,-1-1 0,0 1 0,-8 4 0,15-10 161,-2 1-170,1-1 0,-1 1 0,1 0 0,0-1 0,-1 1 0,1 0 0,0 0 0,0 0 0,-1 0 1,1 0-1,0 0 0,0 0 0,0 0 0,0 1 0,1-1 0,-1 0 0,0 1 0,0-1 0,1 0 0,-1 1 1,1-1-1,-1 1 0,1-1 0,0 1 0,-1-1 0,1 4 0,2 9-2756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18T15:07:01.6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104 193 6851,'0'-1'6155,"-5"-11"-4565,2 2-886,1 1 1,-3-21-1,4 29-616,1-1 0,0 0-1,-1 0 1,1 1 0,0-1 0,0 0 0,0 0 0,0 1-1,1-1 1,-1 0 0,0 0 0,1 1 0,-1-1 0,1 0-1,0 1 1,-1-1 0,1 0 0,0 1 0,0-1 0,0 1-1,0-1 1,0 1 0,1 0 0,-1 0 0,2-2 0,9-4 416,16-6-65,-28 12-436,1 1-1,0 0 1,0 0 0,0 0 0,0 0 0,-1 0 0,1 0 0,0 0 0,0 0 0,0 0 0,0 0-1,0 0 1,-1 0 0,1 0 0,0 1 0,0-1 0,0 0 0,-1 1 0,1-1 0,0 1-1,0-1 1,-1 0 0,1 1 0,0 0 0,-1-1 0,1 1 0,-1-1 0,1 1 0,0 1-1,19 32-38,-14-22 26,1 0 0,0-1 0,12 15 1,-17-24-16,0 1 1,1-1 0,-1 1 0,1-1-1,0 0 1,-1 0 0,1-1 0,0 1 0,0 0-1,0-1 1,0 0 0,1 0 0,-1 0-1,0 0 1,0 0 0,1-1 0,-1 1-1,4-1 1,-7 0 16,1 0 0,-1 1-1,1-1 1,-1 0 0,1 0-1,-1 0 1,1 0 0,-1 0-1,1 0 1,-1 0 0,1-1 0,-1 1-1,1 0 1,-1 0 0,1 0-1,-1 0 1,1-1 0,-1 1-1,1 0 1,-1 0 0,1-1-1,-1 1 1,0 0 0,1-1 0,-1 1-1,0-1 1,1 1 0,0-1-1,-1 0 5,-1 0 0,1 1 0,0-1 0,0 0-1,0 0 1,-1 1 0,1-1 0,0 0 0,-1 0 0,1 1-1,0-1 1,-1 1 0,1-1 0,-1 0 0,1 1 0,-2-2-1,-24-19 24,11 13-15,0 1 0,0 0 0,0 2 0,-1-1 0,0 2 0,0 0 0,0 1 0,0 1 0,-1 0 0,1 1 0,-24 2 0,33-1-2,0 0-1,1-1 1,-1 0 0,0-1 0,-10-3-1,17 5-4,0 0-1,0-1 0,1 1 0,-1-1 0,0 1 0,1 0 0,-1-1 0,0 1 0,0 0 1,1-1-1,-1 1 0,1 0 0,-1 0 0,0 0 0,1-1 0,-1 1 0,1 0 0,-1 0 1,0 0-1,1 0 0,-1 0 0,1-1 0,0 1 0,18-1-23,0-1 1,1 0-1,-1-2 0,-1 0 1,1-2-1,31-12 0,76-38 121,-126 55-92,1 1-1,-1 0 1,0-1 0,1 1 0,-1 0 0,1-1 0,-1 1 0,1 0-1,-1 0 1,1 0 0,-1 0 0,1-1 0,0 1 0,-1 0-1,1 0 1,-1 0 0,1 0 0,-1 0 0,1 0 0,-1 0 0,1 1-1,-1-1 1,1 0 0,-1 0 0,1 0 0,-1 0 0,1 1 0,0-1-1,-5 14 34,-19 15-1,16-22-30,-12 12 1,1 0-1,0 1 1,2 1 0,0 1 0,-17 32-1,-13 38-174,45-90 116,0-1 1,1 0-1,-1 0 1,0 1-1,1-1 1,-1 1-1,1-1 1,-1 0 0,1 1-1,0-1 1,0 1-1,0-1 1,-1 1-1,1-1 1,1 1-1,-1-1 1,0 1-1,0-1 1,0 1-1,1-1 1,-1 0-1,1 1 1,0 2-1,7 3-1640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18T15:07:07.58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28 48 4738,'10'-19'4403,"-10"18"-4185,1-1 0,-1 1 0,1-1-1,0 1 1,-1-1 0,1 1 0,0 0-1,0-1 1,0 1 0,-1 0 0,2 0 0,-1 0-1,0-1 1,0 1 0,0 0 0,0 0 0,1 1-1,-1-1 1,0 0 0,1 0 0,-1 1 0,1-1-1,-1 0 1,1 1 0,-1 0 0,1-1-1,-1 1 1,1 0 0,-1 0 0,3 0 0,2 0 29,8 1 1711,-13 0-1908,-1-1 0,1 1 0,-1-1 0,0 0 0,1 1 0,-1-1 0,0 1 0,0-1 0,1 1 0,-1 0 0,0-1 0,0 1 0,0-1 0,0 1 0,1-1 0,-1 1 0,0-1 0,0 1 0,0 0 0,0-1 0,0 1 0,-1-1 0,1 1 0,0-1 0,0 2 0,-2 7 67,-2 25-20,-1 0 0,-2-1 1,-1 1-1,-18 43 0,14-50-162,-10 30 1,19-46-225,0-1 0,1 0-1,0 1 1,1 0 0,0-1 0,1 15 0,0-22-31,1 0 0,0 0 0,0 0 0,0 0 0,0-1 0,1 1 0,-1-1 0,1 1 0,-1-1 0,1 1 0,0-1 0,0 0 0,0 0 0,0 0 0,1 0 0,2 2 0,9 5-3396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18T15:07:07.92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134 22 8036,'-8'-20'7763,"-8"19"-6530,10 8-417,4 12-176,8 10-303,-21 10-49,19 13-176,-18 5-48,8 10-32,-15-6-224,12-8-240,-7 1-881,9-13 1937,-7-11-4498,5-5 1489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18T15:07:08.31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8 97 6995,'-7'-3'2769,"16"-1"465,23 8-1793,3-10-241,15 3-335,6-10-209,9 4-336,8-10-128,-8 3-544,9-4-1745,12 15-1457,-4 3-463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18T15:07:08.82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154 42 3842,'0'0'141,"1"0"-1,-1 0 1,1 0 0,-1 0 0,0 0 0,1-1 0,-1 1 0,0 0-1,1 0 1,-1 0 0,0-1 0,1 1 0,-1 0 0,0 0-1,1-1 1,-1 1 0,0 0 0,0-1 0,1 1 0,-1 0 0,0-1-1,0 1 1,0 0 0,0-1 0,0 1 0,1 0 0,-1-1-1,0 1 1,0-1 0,0 1 0,0 0 0,0-1 0,0 1-1,0-1 1,0 1 0,0 0 0,0-1 0,0 1 0,-1-1 0,1 1-1,0 0 1,0-1 0,0 1 0,0 0 0,-1-1 0,1 1-1,0 0 1,0-1 0,-1 1 0,1 0 0,-1-1 0,-2-9 2294,3 10-2389,-1 0-1,1 0 1,0 0 0,0 0-1,0 0 1,0 0 0,0 1-1,0-1 1,-1 0 0,1 0-1,0 0 1,0 0 0,0 0-1,0 0 1,0 0 0,-1 0-1,1 0 1,0 0 0,0 0-1,0 0 1,0 0 0,0 0-1,-1 0 1,1 0 0,0 0-1,0 0 1,0 0 0,0 0-1,0-1 1,0 1 0,-1 0-1,1 0 1,0 0 0,0 0-1,0 0 1,0 0 0,0 0 0,0 0-1,0 0 1,0-1 0,-1 1-1,1 0 1,0 0 0,0 0-1,0 0 1,0 0 0,0 0-1,0-1 1,0 1 0,0 0-1,0 0 1,0 0 0,0 0-1,0 0 1,0-1 0,0 1-1,0 0 1,0 0 0,0 0-1,0 0 1,0 0 0,0-1-1,0 1 1,0 0 0,0 0-1,1 0 1,-1 0 0,-1 1 33,1 0 0,-1 0 0,1 0 0,-1 0 0,1 0 0,-1 0 1,1 0-1,0 0 0,0 0 0,-1 0 0,1 0 0,0 0 0,0 0 0,0 2 1,0 0-37,0 0 1,-1 0 0,0 0 0,1 0 0,-1-1 0,0 1 0,-1 0 0,1-1 0,0 1 0,-1 0 0,1-1 0,-1 1 0,0-1 0,-3 4 0,-9 12 41,0 4-219,0-1 1,-23 24 0,21-24-426,15-19 339,0 0 0,0 0-1,0-1 1,0 1 0,-1-1-1,1 1 1,0-1 0,-1 1-1,1-1 1,-1 0-1,1 1 1,-1-1 0,0 0-1,0 0 1,1 0 0,-1 0-1,-4 1 1,8-3-128,0 0 1,0 0-1,-1-1 1,1 1-1,0 0 1,-1-1-1,1 1 1,-1 0-1,1-1 1,-1 0-1,0 1 1,0-1-1,0 0 1,0 0-1,0 1 0,0-1 1,0 0-1,-1 0 1,1 0-1,-1 0 1,1-4-1,11-54-3222,-10 47 4589,12-37 4888,-1 8-473,-13 23-3488,0 16-1407,4 6-217,11 6-114,2 2-429,0 2-1,0 0 1,14 16-1,-16-7-1692,-8-10-518,-1-3 101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18T15:07:09.19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40 21 4594,'-29'-7'3282,"20"2"-337,7 0-320,6 1-1392,21 9-129,3-1-415,-10-8-177,5 4-304,20 2-272,-13-5-592,15 8-2786,3 4 577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18T15:07:09.56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52 11 7027,'2'-11'2641,"6"18"401,3-3-1858,-5 9-207,-12-3-353,10 28-208,-15-13-192,-3 14-144,-4-11-512,0 4-2833,2-14 784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18T14:26:57.6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69 6787,'0'1'2257,"0"-4"432,11 3-1872,9-4-65,5 1-256,17 1-96,12-2-143,10-8-65,4 5-112,24-2-384,-1 0 3905,23 2 17,-14 5-6563,3-5 6082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18T15:07:10.10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1 541 3490,'1'0'578,"1"1"1,-1-1-1,1 0 0,-1 0 1,1-1-1,-1 1 1,1 0-1,-1 0 1,1-1-1,-1 1 1,1-1-1,1 0 0,22-15 3303,-20 12-3473,0 0-1,-1 0 0,0-1 1,1 0-1,-1 0 0,5-9 0,-4 4 5,-2 0 0,1-1-1,2-16 1,2-6 268,1 0-109,-4 14-249,0 1 0,11-26 0,-4 19-80,-1-1 1,-1 0 0,8-34 0,-15 49-185,-3 10-55,0 1-1,1-1 0,-1 1 0,0-1 1,0 1-1,0-1 0,1 0 0,-1 1 1,0-1-1,0 0 0,0 1 0,0-1 1,0 1-1,0-1 0,0 0 0,0 1 1,0-1-1,-1 0 0,1 1 1,0-1-1,0 1 0,0-1 0,-1 1 1,1-1-1,-1 0 0,1 0-2,0 1 0,-1 0 0,1 0 0,0 0 0,0 0-1,0 0 1,-1 0 0,1 0 0,0 0 0,0 0 0,0 0 0,0 0 0,-1 0 0,1 0-1,0 0 1,0 0 0,0 0 0,-1 0 0,1 0 0,0 1 0,0-1 0,0 0 0,0 0-1,-1 0 1,1 0 0,0 0 0,0 0 0,0 0 0,0 1 0,0-1 0,-1 0 0,1 0 0,0 0-1,0 0 1,0 1 0,0-1 0,0 0 0,0 0 0,0 0 0,0 0 0,0 1 0,0-1-1,0 0 1,0 0 0,0 0 0,0 1 0,0-1 0,-4 11-22,0 35-42,3-42 56,0 1-1,1-1 0,-1 1 0,1-1 0,0 1 1,0-1-1,1 1 0,-1-1 0,3 7 0,0 2-17,-2-3-16,0-6 14,-1 0 0,1-1 0,-1 1 0,1 0 0,0-1 1,0 1-1,1-1 0,-1 1 0,1-1 0,-1 0 0,1 1 1,0-1-1,1 0 0,-1 0 0,0-1 0,1 1 0,-1 0 1,7 3-1,-7-4-3,0 0 1,0-1 0,0 1-1,0-1 1,0 0 0,1 0 0,-1 0-1,0 0 1,1 0 0,-1-1-1,1 1 1,-1-1 0,1 1-1,0-1 1,-1 0 0,1 0-1,-1 0 1,4-1 0,-1 0-11,0 0 1,1 0-1,-1-1 0,0 0 1,0 0-1,0-1 1,-1 1-1,7-6 0,0 0 6,0 0 0,-1-2 0,0 1 0,-1-1 0,0-1 0,12-16-1,-6 2 18,20-45 0,-29 56 57,-1 0-1,0 0 1,-1-1-1,-1 1 1,3-18-1,-11 13 143,5 19-176,0-1-1,0 1 0,0 0 0,-1 0 0,1-1 0,0 1 0,0 0 0,0 0 0,0-1 0,-1 1 0,1 0 1,0 0-1,0 0 0,0-1 0,-1 1 0,1 0 0,0 0 0,0 0 0,-1 0 0,1 0 0,0 0 0,-1-1 1,1 1-1,0 0 0,0 0 0,-1 0 0,1 0 0,0 0 0,-1 0 0,1 0 0,0 0 0,-1 0 0,1 0 1,0 0-1,0 0 0,-1 1 0,1-1 0,0 0 0,0 0 0,-1 0 0,1 0 0,0 0 0,0 1 0,-1-1 1,1 0-1,0 0 0,0 0 0,-1 1 0,1-1 0,0 0 0,0 0 0,0 0 0,0 1 0,-1-1 1,1 0-1,0 1 0,0-1 0,0 0 0,0 0 0,0 1 0,0-1 0,-5 12 8,0-1 1,2 1-1,-1-1 1,1 1-1,-2 17 0,1-7-11,-6 43 7,-3 106 0,13-161-20,0-1 0,1 1 0,1 0-1,0 0 1,0 0 0,1-1 0,0 0 0,0 1 0,1-1 0,0 0 0,8 10 0,-9-13-182,1-1 0,0 0 1,0 0-1,0-1 0,1 1 0,0-1 0,0 0 1,6 4-1,-8-6-200,1 0 1,0 0-1,0 0 1,0-1-1,0 1 1,0-1-1,0 0 1,0-1-1,0 1 1,0-1-1,0 1 1,0-1-1,5-1 1,8-2-3158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18T15:07:10.51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133 29 6499,'5'-3'1149,"-3"2"-643,0 0 0,0 0 0,0 0 0,0 0 0,0 0 0,0 0-1,0-1 1,0 1 0,1-2 0,-2-4 1334,-1 7-1788,0 0 0,0-1-1,0 1 1,0 0 0,0 0 0,0-1 0,0 1 0,0 0 0,0 0-1,0-1 1,0 1 0,1 0 0,-1 0 0,0-1 0,0 1-1,0 0 1,0 0 0,1 0 0,-1-1 0,0 1 0,0 0-1,0 0 1,1 0 0,-1 0 0,0 0 0,0 0 0,0-1 0,1 1-1,-1 0 1,0 0 0,0 0 0,1 0 0,-1 0 0,0 0-1,0 0 1,1 0 0,-1 0 0,-12 11 3369,-34 40-2784,28-29-603,-1 1-800,-30 28 1,28-28-3568,30-31 1279,10-3 391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18T15:07:10.89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61 65 7379,'-9'-27'2658,"21"11"623,-13 3-1968,-10 5-17,6 8-335,13 5-97,-2 6-352,10 5-143,-2 3-145,13 3-64,-20-8-96,21 4-160,1-4-192,-8-3-609,-8-2-319,6-1 2496,-22-2-4994,-6-4 2402</inkml:trace>
  <inkml:trace contextRef="#ctx0" brushRef="#br0" timeOffset="1">0 136 6243,'0'-4'3137,"25"4"129,0-5-1057,4 0-913,17 1-207,0 4-449,-8-9-288,-10 0-816,22 6-3186,-4 1 785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18T15:07:11.39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79 4 6723,'5'-2'2753,"9"4"337,-21-6-1377,23 8-513,-12-2 97,-2 1-273,7 6-15,3 5-273,-23-3-112,20 7-288,-14 0-79,-22-4-113,15 13-433,-8-8-671,-14-3-3218,0 4 464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18T15:07:12.33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581 66 5507,'1'-2'303,"0"0"0,0 1 0,0-1 1,0 0-1,1 1 0,-1-1 0,1 1 1,-1 0-1,1-1 0,-1 1 0,1 0 1,0 0-1,-1 0 0,1 0 0,0 0 1,0 1-1,0-1 0,0 1 0,-1-1 1,5 0-1,-4 1-26,1-1-1,0 0 1,-1 0-1,1 0 1,0 0-1,-1 0 1,1 0-1,3-4 1,7-3 918,2-2-77,-16 6-733,-10-1-106,5 4-273,-1 1-1,1 0 1,0 0-1,0 0 1,0 1-1,0 0 1,0 0-1,0 1 1,0 0-1,1 0 1,-1 0-1,-7 4 1,-3 0-11,-120 43-103,-63 24 67,178-65 70,-34 21 0,54-29-28,0 0 0,0 1 0,0-1 1,0 1-1,0-1 0,1 1 0,-1 0 0,0-1 0,0 1 0,0 0 0,0 0 0,1-1 0,-1 1 0,0 0 0,1 0 0,-1 0 1,1 0-1,-1 0 0,1 0 0,0 0 0,-1 0 0,1 0 0,0 0 0,-1 2 0,2-2-1,-1 0 0,1 0 0,-1-1 0,1 1 0,0 0 0,0 0 0,-1 0 0,1-1 0,0 1 0,0 0 0,0-1 0,0 1 0,0 0 0,0-1 0,0 1 0,0-1 0,0 0 0,0 1 0,1-1 0,11 4-11,1-1-1,23 1 1,-32-3 8,115 7-33,-74-6-21,-1 1 1,67 15-1,-111-18 44,0 0 0,0 0 1,0 0-1,-1 0 0,1 1 0,0-1 0,0 0 0,0 1 1,0-1-1,-1 0 0,1 1 0,0-1 0,0 1 0,-1-1 0,1 1 1,0 0-1,-1-1 0,1 1 0,-1 0 0,1-1 0,-1 1 0,1 0 1,-1-1-1,1 1 0,-1 0 0,0 0 0,1 0 0,-1 0 0,0-1 1,0 1-1,1 1 0,-2-1-12,1 1 1,-1-1-1,1 0 0,-1 0 1,1 1-1,-1-1 1,1 0-1,-1 0 0,0 0 1,0 0-1,0 0 0,0 0 1,0 0-1,0 0 1,0 0-1,0 0 0,0-1 1,0 1-1,0 0 0,-3 0 1,-26 13-381,-52 14 1,23-9 223,-152 67 45,182-75 149,7-5 6,1 2-1,0 1 1,-36 20 0,57-28-17,-1-1 0,1 0 0,-1 0-1,1 0 1,-1 0 0,1 0 0,0 1 0,-1-1 0,1 0 0,-1 0-1,1 1 1,0-1 0,-1 0 0,1 1 0,0-1 0,0 0 0,-1 1-1,1-1 1,0 0 0,0 1 0,-1-1 0,1 1 0,0-1 0,0 1-1,0-1 1,0 0 0,0 1 0,0-1 0,0 1 0,0-1 0,0 1-1,0-1 1,0 1 0,0-1 0,0 0 0,0 1 0,0-1 0,0 1-1,0-1 1,0 1 0,1-1 0,-1 0 0,0 1 0,2 1 8,0-1 1,-1 0 0,1 0 0,0 0 0,0-1-1,-1 1 1,1 0 0,0-1 0,3 1-1,11 2 52,0 0 0,1-2-1,-1 0 1,1-1 0,-1-1-1,24-3 1,100-26 261,-93 18-280,166-52-1281,-136 35-1512,-2 7-180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18T15:07:13.36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126 191 7011,'1'-2'386,"0"-1"0,0 0 1,0 0-1,0 1 0,0-1 0,0 1 0,1-1 0,-1 1 0,1-1 0,0 1 1,-1 0-1,1 0 0,0 0 0,1 0 0,-1 0 0,0 0 0,0 1 0,1-1 1,4-2-1,16-13 655,-17 9-704,-1-1 0,1 1 1,-1-1-1,-1 0 0,0-1 0,0 1 0,0-1 0,2-15 0,2-2 530,-8 27-861,1 0 0,-1 0 0,0 0-1,0 0 1,0 0 0,0 1 0,0-1 0,0 0 0,0 0 0,0 0 0,0 0 0,1 0 0,-1 0 0,0 0 0,0 0 0,0 0 0,0 0 0,0 0 0,0 0 0,1 0 0,-1 0 0,0 0 0,0 0-1,0 0 1,0 0 0,0 0 0,0 0 0,1 0 0,-1 0 0,0 0 0,0 0 0,0 0 0,0 0 0,0 0 0,0 0 0,0 0 0,1 0 0,-1 0 0,0 0 0,0-1 0,0 1 0,0 0 0,0 0 0,0 0-1,0 0 1,0 0 0,0 0 0,0 0 0,0 0 0,0-1 0,1 1 0,-1 0 0,0 0 0,0 0 0,0 0 0,0 0 0,0 0 0,0-1 0,0 1 0,0 0 0,0 0 0,0 0 0,0 0 0,0 0-1,-1-1 1,4 12 69,-5 38-59,1-18-28,3 33 0,-2-58-39,0 0 0,0 0 0,-1 0 0,1 0 1,-3 7-1,3-12 25,0 0 1,0 0-1,0 0 0,0 0 1,-1 0-1,1 0 1,0 0-1,-1 0 1,1 0-1,-1 0 1,1 0-1,-1 0 0,1 0 1,-1-1-1,0 1 1,1 0-1,-1 0 1,0-1-1,1 1 0,-1 0 1,0-1-1,0 1 1,0-1-1,0 1 1,0-1-1,0 0 0,0 1 1,1-1-1,-1 0 1,0 1-1,0-1 1,0 0-1,0 0 0,0 0 1,0 0-1,0 0 1,-1 0-1,0 0 1,-56-12-330,45 10 352,0 0 0,0 0-1,0-2 1,1 1 0,-23-11 0,26 9 4,2 3 6,0-1 0,1-1 0,0 1 0,-1-1 0,-7-7 0,14 10-6,1-1 0,-1 1 0,1-1 0,0 1 1,0-1-1,-1 1 0,1-1 0,0 1 0,0 0 0,0-1 0,1 1 1,-1 0-1,2-2 0,6-1-2,1 0 0,0 1 0,0 0 0,0 0 0,0 1 0,19-1 0,-13 1-3,55-7 1,56-10 19,-67 13-16,-60 6 0,0 0-1,0 0 0,0 0 0,0 0 0,0 0 0,0 0 0,0 0 0,0 0 1,0 0-1,0 0 0,0 0 0,0 0 0,0 0 0,0 0 0,0 0 0,0 0 0,0 0 1,0 0-1,0 0 0,0 0 0,0 0 0,0 0 0,0 1 0,0-1 0,0 0 0,0 0 1,0 0-1,0 0 0,0 0 0,0 0 0,0 0 0,0 0 0,0 0 0,0 0 1,0 0-1,0 0 0,1 0 0,-1 0 0,0 0 0,0 0 0,0 0 0,0 0 0,0 0 1,0 0-1,-8 5-32,-24 12-12,-16 10 18,-37 26 14,49-25 24,18-19-170,-35 11 1,28-12-534,24-8 597,1 0-1,-1 0 0,0 0 0,1 1 0,-1-1 1,1 0-1,-1 0 0,0 0 0,1 0 1,-1 1-1,1-1 0,-1 0 0,1 1 0,-1-1 1,1 0-1,-1 1 0,1-1 0,-1 0 1,1 1-1,0-1 0,-1 1 0,1-1 1,0 1-1,-1-1 0,1 1 0,0-1 0,0 1 1,-1 0-1,1-1 0,0 1 0,0-1 1,0 1-1,0 0 0,0-1 0,0 1 1,0-1-1,0 1 0,0 0 0,0-1 0,0 1 1,0-1-1,0 1 0,0 0 0,1-1 1,-1 1-1,0-1 0,0 1 0,1 0 0,20 22-3452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18T15:07:18.35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6 74 5827,'0'-2'212,"7"-26"5772,-6 26-5739,0 1 0,0-1-1,0 1 1,1-1 0,-1 1-1,1 0 1,-1-1-1,1 1 1,-1 0 0,1 0-1,2-1 1,-3 1-140,0 1 0,0-1 0,-1 1 0,1-1 0,0 1 0,-1-1 0,1 1 0,-1-1 0,1 0 0,-1 1 0,1-1 0,-1 0 0,1 0 0,-1 1 0,0-1 0,1 0 0,-1 0 0,0 0 0,0 0 0,1 1 0,-1-1 0,0 0 0,0 0 0,0 0 0,0 0 0,0 0 0,0 1 0,0-1 0,-1 0 0,1 0 0,0 0-1,0 0 1,-1 0 0,5 8 145,-1 1 0,0 0-1,-1 0 1,0 0 0,0 1 0,0-1-1,-1 1 1,0-1 0,-1 1-1,-1 16 1,-3 0-249,0 0 0,-11 32 1,7-31-73,2 1 0,-5 35 0,10-48-417,-2 0 1,-4 17 0,7-30 448,0-1 1,0 0 0,0 1-1,0-1 1,-1 1 0,1-1 0,0 0-1,0 1 1,0-1 0,0 1-1,0-1 1,0 0 0,1 1-1,-1-1 1,0 1 0,0-1 0,0 0-1,0 1 1,0-1 0,0 0-1,1 1 1,-1-1 0,0 0-1,0 1 1,1-1 0,-1 0 0,0 1-1,0-1 1,1 0 0,-1 0-1,0 1 1,1-1 0,-1 0-1,0 0 1,1 1 0,-1-1 0,1 0-1,-1 0 1,0 0 0,1 0-1,-1 0 1,1 0 0,-1 0-1,0 0 1,1 0 0,-1 0 0,1 0-1,-1 0 1,0 0 0,1 0-1,-1 0 1,1 0 0,-1 0-1,0 0 1,1-1 0,-1 1 0,0 0-1,1 0 1,12-17-3153,6-15 387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18T15:07:18.75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412 130 5394,'9'-49'3138,"-2"20"-97,-2 2-656,1 22-1152,-6 1-49,7 26-367,-11 1-65,8 13-272,-13-6-127,2 13-129,-4 8-48,8 1-112,-17-2 48,13 2-192,1-1-769,-2-19-415,0-7-2594,16-5-128</inkml:trace>
  <inkml:trace contextRef="#ctx0" brushRef="#br0" timeOffset="1">0 177 5378,'6'-23'3602,"22"8"-336,38-2-561,-5-3-1585,33 4-95,1 0-481,8 3-160,-25 10-144,22 5-944,-43-18-977,9 3-864,-13 4-1121,-6-9-848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18T15:07:20.01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44 207 5154,'-1'0'161,"1"0"-1,0 0 0,-1-1 0,1 1 0,0 0 0,-1 0 1,1 0-1,0-1 0,0 1 0,-1 0 0,1-1 1,0 1-1,0 0 0,-1-1 0,1 1 0,0 0 1,0-1-1,0 1 0,0 0 0,-1-1 0,1 1 1,0-1-1,0 1 0,0 0 0,0-1 0,0 1 0,0 0 1,0-1-1,0 1 0,0-1 0,0 1 0,0 0 1,1-1-1,-1 1 0,0-1 0,0 1 0,0 0 1,0-1-1,1 1 0,-1-1 0,14-9 800,-7 5-401,2-16 337,6 3-101,-7-6 3,10 5-72,11-40 989,-16 45-1285,-11 3-125,3-1 102,-6 15-21,0 1-375,-1 0 0,1 0 0,0 0 0,0 1 0,1-1 0,-1 1 0,1-1 0,0 0 0,0 1 0,1 7 0,14 30-25,-11-36 6,-1 0 0,-1 1 0,1-1 0,-1 1 0,0 0 0,-1 0 0,0-1 0,0 1 0,0 0 0,-1 12 0,0-18 0,0-1 1,0 1-1,0 0 0,0 0 0,0 0 0,0 0 0,-1 0 0,1 0 1,0-1-1,0 1 0,-1 0 0,1 0 0,-1 0 0,1-1 0,-1 1 1,1 0-1,-1 0 0,1-1 0,-1 1 0,0 0 0,1-1 0,-1 1 1,0-1-1,1 1 0,-1-1 0,0 1 0,0-1 0,0 0 0,1 1 1,-1-1-1,0 0 0,0 0 0,0 1 0,0-1 0,0 0 0,0 0 1,1 0-1,-1 0 0,0 0 0,0 0 0,-1-1 0,-4-1-23,1 0 0,0 0 0,0-1 0,0 0-1,-9-6 1,-6-4 25,-5 0 4,7 3-4,0 1-1,-19-16 1,37 25 5,-1 0 0,1 0 1,0 0-1,-1 0 0,1 0 0,0-1 0,0 1 1,-1 0-1,1 0 0,0-1 0,0 1 0,0 0 1,-1 0-1,1-1 0,0 1 0,0 0 0,0-1 0,0 1 1,0 0-1,-1 0 0,1-1 0,0 1 0,0 0 1,0-1-1,0 1 0,0 0 0,0-1 0,0 1 1,0 0-1,0-1 0,0 1 0,0 0 0,1-1 0,-1 1 1,0 0-1,0-1 0,13-6-24,31 0 0,-39 7 25,13-2-3,8-1 0,-1-1-1,31-8 1,-41 8 3,-11 3 0,0 1 0,0-1 0,-1 0 0,1-1 0,-1 1 0,1-1 0,-1 1 0,1-1 0,-1 0 0,0 0 0,0-1 0,0 1 0,0-1 0,3-3 0,-2 0-2,-4 6 2,0 0 0,0 0-1,0 0 1,0 0 0,0 0 0,0 0-1,0 0 1,0 0 0,0 0 0,0 0-1,0 0 1,0 0 0,0 0-1,0 0 1,0 0 0,0 0 0,-1 0-1,1 0 1,0 0 0,0 0 0,0 0-1,0 0 1,-9 5-3,-8 3 6,1 1 0,0 0 0,0 1 0,1 1 0,1 0 0,-20 21 0,32-30-2,0 0-1,1 0 1,0 0-1,-1 1 1,1-1-1,0 0 1,0 1-1,0-1 1,0 1-1,1 0 1,-1-1-1,1 1 1,-1-1 0,1 6-1,-2 8-242,-2-5-223,4-10 324,-1 0 0,1 0 1,-1 0-1,1 0 1,-1-1-1,1 1 1,0 0-1,-1 0 1,1 0-1,0 0 1,0 0-1,0 0 1,0 0-1,0 0 0,0 0 1,0 0-1,0 0 1,0 0-1,0 0 1,0 0-1,1 0 1,-1 0-1,0 0 1,1 0-1,-1-1 1,1 1-1,-1 0 0,1 1 1,19 9-3923,-6-3-1228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18T15:07:21.22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45 13 3746,'8'-6'3393,"1"-1"-559,8 7-337,3 2-1009,0 0-479,1 7 15,-5-2-223,-14 5-97,1 8-272,-21 5-112,-10-6-3457,1 17 3073,-7-11-400,2 2-3202,11-2 4082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18T14:26:58.2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4 6339,'-9'0'2705,"3"0"144,6 1-1376,4-1-689,14 4-143,-2-4-273,19 2-64,3-2-144,8-2-64,2 0-64,22 2 16,-8-3-224,20 1-400,11 2-2594,10-2 529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18T15:07:21.79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0 562 5346,'2'-2'639,"0"-1"0,-1 1 0,1 0 0,-1-1 0,0 1 0,0-1 0,0 0 0,0 1 0,0-1 0,0 0 0,0-5 0,0 2-47,0 3-440,0 1-1,0 0 0,0 0 1,1 0-1,-1-1 0,0 1 1,1 1-1,0-1 0,-1 0 1,1 0-1,2-1 0,6-7 304,4-9 103,-1-1 0,0 0 0,-2 0 0,0-1 0,15-45 0,0 2 210,5-17 134,-11 52-545,-10 0-42,11-7 91,-21 35-405,0 1 0,1 0 0,-1-1 1,0 1-1,0 0 0,1 0 0,-1-1 1,0 1-1,1 0 0,-1 0 0,0-1 1,1 1-1,-1 0 0,0 0 0,1 0 0,-1 0 1,0 0-1,1 0 0,-1 0 0,1-1 1,-1 1-1,0 0 0,1 0 0,-1 0 1,0 0-1,1 1 0,-1-1 0,1 0 1,-1 0-1,0 0 0,1 0 0,-1 0 0,0 0 1,1 1-1,-1-1 0,0 0 0,1 0 1,-1 0-1,0 1 0,1-1 0,-1 0 1,0 1-1,0-1 0,1 0 0,-1 0 1,0 1-1,0-1 0,0 0 0,1 1 0,-1-1 1,0 1-1,0-1 0,0 0 0,0 1 1,0-1-1,0 0 0,0 1 0,0-1 1,0 1-1,0-1 0,0 0 0,0 1 0,0-1 1,0 0-1,0 1 0,0 0 0,0 3-5,-1 1-1,1 0 0,-1-1 0,0 1 0,0-1 0,-1 5 0,-5 24-6,6-25 11,0-1 0,1 1 0,0 0 1,1 0-1,-1-1 0,2 1 0,3 13 0,-4-16-12,2-1 1,-1 1-1,0 0 0,1-1 1,0 0-1,0 1 0,0-1 1,1 0-1,-1-1 0,1 1 0,0 0 1,0-1-1,7 4 0,-5-3-10,-1-1 1,0 0-1,1-1 0,0 0 0,0 1 0,0-2 0,0 1 0,0-1 1,0 0-1,0 0 0,0 0 0,1-1 0,10-1 0,-7 0 9,-1-1-1,1 0 0,-1-1 1,1 0-1,-1-1 0,0 1 1,0-2-1,11-6 0,-8 4 14,0-2 0,-1 1 0,0-2 0,-1 1 0,1-1 0,-2-1 0,0 0 0,0 0 0,-1-1 0,0 0 0,-1-1 0,8-17 0,-12 23 3,-1-1 0,0 0 0,0 0 0,0 0 0,-1 0 0,-1 0 1,1 0-1,-1 0 0,-1 0 0,1 0 0,-4-14 0,4 21-1,0 0 0,0 1 0,0-1 0,0 0 0,-1 0 0,1 0 0,0 1 0,0-1 1,-1 0-1,1 1 0,-1-1 0,1 0 0,0 1 0,-1-1 0,1 0 0,-1 1 0,1-1 0,-1 1 0,0-1 0,1 1 0,-1-1 0,0 1 0,1-1 0,-1 1 0,0 0 0,1-1 0,-1 1 0,0 0 0,0 0 0,1-1 0,-1 1 0,0 0 0,0 0 0,0 0 1,1 0-1,-2 0 0,-1 1 2,1 0 1,0 1 0,0-1 0,0 0-1,0 1 1,0 0 0,0-1 0,-3 4 0,-1 2 12,-23 15 18,23-13-28,1 1 1,0 0 0,0 0-1,-3 11 1,-2 4-3,4-9-69,1 0 1,0-1-1,1 1 1,0 1 0,2-1-1,0 1 1,0 19 0,2-24-65,0-1 1,1 1-1,1 0 0,0-1 1,0 1-1,1-1 1,1 0-1,0 0 1,0 0-1,11 19 0,-13-28-279,-1 0-1,0 1 1,1-1-1,0 0 1,-1 0-1,1 0 1,0 0-1,0 0 1,0 0-1,0-1 1,0 1-1,1-1 1,-1 0-1,0 1 1,5 1-1,5-5-4394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18T15:07:22.51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67 274 6723,'10'1'5588,"3"-6"-3997,-11 3-1353,0-1-1,1 0 1,-1-1 0,0 1-1,-1 0 1,1-1-1,-1 1 1,1 0-1,-1-1 1,0 0-1,0 1 1,0-7 0,5-15 550,-2 14-455,-2 0 1,1 0-1,-1 0 1,0-15-1,6-30 702,0 30-573,-8 15-292,0 9-149,-1 1 0,1 0-1,0-1 1,0 1-1,0 0 1,0-1 0,1 1-1,-1 0 1,0-1 0,1 1-1,-1 0 1,0 0 0,1-1-1,0 1 1,-1 0 0,1 0-1,0 0 1,-1 0-1,1 0 1,0 0 0,0 0-1,0 0 1,0 0 0,0 0-1,2-1 1,-3 2-19,0 0-1,0 0 1,0 0 0,0 0 0,0 0-1,1-1 1,-1 1 0,0 0-1,0 0 1,0 0 0,0 0 0,1 0-1,-1 0 1,0 0 0,0 0 0,0 0-1,1 0 1,-1 0 0,0 0-1,0 0 1,0 0 0,0 0 0,1 0-1,-1 1 1,0-1 0,0 0 0,0 0-1,0 0 1,1 0 0,-1 0-1,0 0 1,0 0 0,0 0 0,0 1-1,0-1 1,0 0 0,0 0 0,1 0-1,-1 0 1,0 0 0,0 1-1,0-1 1,0 0 0,0 0 0,0 0-1,0 0 1,0 1 0,0-1 0,0 0-1,0 0 1,0 0 0,0 0-1,0 1 1,0-1 0,0 0 0,0 0-1,0 1 1,1 18 35,-1-1-25,1 46-9,-2-46-3,3 36 0,-1-44 0,1 0-1,-1-1 1,2 1 0,-1-1-1,1 1 1,1-1 0,8 17-1,-4-13-6,-7-10 9,0-1-1,0 1 0,1-1 0,-1 0 1,1 0-1,-1 0 0,1 0 0,0 0 1,0 0-1,0 0 0,2 1 0,-9-6-48,1 0 1,-1 0-1,1 0 0,-1 0 0,1-1 0,-5-5 0,-19-16-150,21 20 148,-23-16-40,-1 0 1,-37-17-1,68 38 89,-23-13-13,22 12 13,1 1 0,0 0-1,0 0 1,0 0 0,0-1-1,0 1 1,-1 0 0,1 0-1,0 0 1,0-1 0,0 1-1,0 0 1,0 0 0,0 0 0,0-1-1,0 1 1,0 0 0,0 0-1,0 0 1,0-1 0,0 1-1,0 0 1,0 0 0,0-1-1,0 1 1,0 0 0,0 0-1,0 0 1,0-1 0,0 1 0,1 0-1,-1 0 1,13-8-20,132-32-30,-16 8 2,-124 30 45,-3 1 1,-1 1 1,1-1 0,0 0-1,-1 1 1,1-1-1,0 1 1,0 0 0,-1-1-1,1 1 1,0 0-1,0 0 1,0 0 0,-1 0-1,1 1 1,0-1-1,0 0 1,0 1 0,2 1-1,-4-2 2,1 0 0,-1 0 0,0 0 0,0 0 0,0 0 0,0 1-1,0-1 1,0 0 0,1 0 0,-1 0 0,0 0 0,0 1 0,0-1 0,0 0-1,0 0 1,0 0 0,0 1 0,0-1 0,0 0 0,0 0 0,0 0 0,0 0 0,0 1-1,0-1 1,0 0 0,0 0 0,0 0 0,0 1 0,0-1 0,0 0 0,-1 0 0,1 0-1,0 0 1,0 1 0,0-1 0,0 0 0,0 0 0,0 0 0,0 0 0,-1 0-1,1 1 1,0-1 0,0 0 0,0 0 0,-1 0 0,-60 67-13,26-28 10,20-23 4,-23 32 1,2-4 25,27-35-102,1-1 0,1 2 0,0-1 1,-8 16-1,8-13 149,2 1 0,-1 1 0,-5 23 0,9-6-2593,8-10 478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18T15:07:23.10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29 8 7700,'4'-7'2689,"12"16"432,-9-1-2176,9 17-193,-14-5-400,-10 5-144,-8-2-80,-1 0-560,-1-8 3826,4-3-6580,15-1 2962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18T15:07:23.74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458 104 4450,'7'-10'3671,"-6"9"-3472,-1 1 1,1-1-1,0 0 1,-1 0-1,0 1 1,1-1-1,-1 0 1,1 0-1,-1 0 1,0 0-1,0 0 1,1 0-1,-1 1 1,0-1-1,0 0 1,0 0-1,0 0 1,0 0-1,0 0 1,0 0-1,-1 0 1,1 0-1,0 0 1,0 0-1,-1 1 1,1-1-1,0 0 1,-1 0-1,1 0 1,-2-1-1,1 0 27,0-1-1,0 0 0,0 0 1,1 0-1,-1 0 0,1 0 1,-1 0-1,1 0 0,0 0 1,0 0-1,0 0 0,2-6 1,-2 8-153,1-1 1,-1 1-1,1 0 1,-1-1-1,1 1 1,0 0-1,0 0 1,0 0-1,0 0 1,-1 0-1,1 0 1,1 0-1,-1 0 1,0 0-1,0 0 1,0 1-1,0-1 1,1 0-1,-1 1 1,3-2-1,-4 2-66,0 0-1,-1 0 1,1 0-1,0 0 0,0 0 1,0 0-1,0 0 1,0 0-1,0 0 1,0 0-1,0 0 1,0 1-1,-1-1 1,1 0-1,0 0 0,0 0 1,0 0-1,0 0 1,0 0-1,0 0 1,0 0-1,0 0 1,0 0-1,0 0 1,0 0-1,0 0 1,0 1-1,0-1 0,0 0 1,0 0-1,0 0 1,0 0-1,0 0 1,-1 0-1,1 0 1,0 0-1,0 0 1,0 1-1,0-1 0,1 0 1,-1 0-1,0 0 1,0 0-1,0 0 1,0 0-1,0 0 1,0 0-1,0 0 1,0 0-1,0 1 1,0-1-1,0 0 0,0 0 1,0 0-1,0 0 1,0 0-1,0 0 1,0 0-1,0 0 1,1 0-1,-1 0 1,0 0-1,0 0 0,0 0 1,0 0-1,0 0 1,0 0-1,-20 12 95,-110 55-53,98-49-45,26-15-3,-26 15 1,-42 31 1,68-45-2,-1 1 0,1 1 0,0-1 0,1 1 1,-1 0-1,1 0 0,0 1 0,0-1 0,1 1 1,0 0-1,0 0 0,-4 14 0,7-19 0,1 0 0,-1 0 0,1 0-1,0-1 1,-1 1 0,1 0 0,0 0 0,0 0-1,1 0 1,-1 0 0,0 0 0,0 0-1,1 0 1,0 0 0,-1 0 0,1 0 0,0-1-1,0 1 1,0 0 0,0-1 0,0 1 0,0 0-1,0-1 1,1 1 0,-1-1 0,0 0 0,1 1-1,-1-1 1,1 0 0,0 0 0,2 1 0,2 1-2,1 0 0,0-1 0,-1 0 0,1 0 0,0-1 1,0 0-1,9 1 0,36 0-7,-1-2-1,67-8 1,-84 4 5,1-2 0,0-2 0,-1-1 0,37-15 0,11-5 7,-81 28-3,0 1 0,0-1 0,0 1 0,0 0 0,0-1 0,0 1 0,0 0 0,0 0 1,1 0-1,-1 0 0,0 0 0,0 0 0,0 0 0,0 0 0,0 0 0,0 0 1,0 1-1,0-1 0,0 0 0,2 2 0,-3-1-2,0-1 1,0 1-1,0 0 1,-1 0-1,1 0 0,0 0 1,0 0-1,0 0 0,-1 0 1,1 0-1,-1 0 1,1 0-1,0-1 0,-1 1 1,0 0-1,1 0 1,-1 0-1,1-1 0,-1 1 1,0 0-1,1-1 0,-3 2 1,-1 2-17,-1-1 0,1 1-1,-1-1 1,0 0 0,0 0 0,-1 0 0,1-1 0,-1 1-1,-9 1 1,-10 6-48,-10 5-31,-83 29-233,55-26 181,-87 27-92,-32 28 71,172-69 164,-38 18-2,45-20 8,0 0 0,1-1 0,-1 1 0,0 1-1,1-1 1,-1 0 0,1 1 0,0-1-1,0 1 1,0-1 0,0 1 0,-2 6 0,3-8 0,0 0 0,1 0 0,0 0 0,-1 0 0,1 0 0,-1 0 0,1 0 0,0 1 0,0-1 0,0 0 0,0 0 0,0 0 0,0 0 0,0 1 0,0-1 0,0 0 0,0 0 0,1 0 0,-1 0 0,0 1 0,1-1 0,-1 0 0,1 0 0,-1 0 0,1 0 0,0 0 0,-1 0 0,1 0 0,0-1 0,0 1 0,0 0 0,0 0 0,-1 0 0,1-1 0,0 1 0,0 0 0,0-1 0,1 1 0,-1-1 0,0 0 0,0 1 0,0-1 0,2 1 0,11 2 21,0 0 0,0 0 0,0-2 0,0 0 0,0 0 0,1-1 0,15-2 0,109-22 151,-97 16-123,-42 8-49,209-49 158,-56 9 1255,-86 26-3456,-30 7 704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18T15:07:24.89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110 291 3714,'6'0'8934,"-9"-1"-7098,0-1-1318,0 1 1,0-1-1,0 0 1,0-1-1,0 1 0,0 0 1,-4-6-1,7 7-451,-1 0 0,1-1-1,-1 1 1,1 0-1,-1-1 1,1 1 0,0 0-1,0-1 1,0 1 0,0-1-1,0 1 1,0 0 0,0-1-1,0 1 1,1 0-1,-1-1 1,0 1 0,1 0-1,-1-1 1,1 1 0,-1 0-1,2-3 1,12-13 349,-5-8-88,9-2-24,-5-6-58,6 4-57,-13 13-109,-1-1 0,-1 0 0,4-22 0,-2 26-58,-4 12 1,-2 7 2,3 44-23,-3-33-5,2 1 0,-1 0 0,2-1 0,5 19-1,1 7-6,7 15 7,-12-46 7,0 0 0,-1 1 0,3 24 0,-6-36-4,0-1 0,0 1 0,0 0-1,0-1 1,0 1 0,0-1 0,0 1 0,0 0-1,-1-1 1,1 1 0,0-1 0,0 1 0,0 0-1,-1-1 1,1 1 0,0-1 0,-1 1 0,1-1 0,0 1-1,-1-1 1,1 0 0,-1 1 0,1-1 0,-1 1-1,1-1 1,-1 0 0,1 1 0,-1-1 0,1 0 0,-1 0-1,1 1 1,-1-1 0,0 0 0,1 0 0,-1 0-1,1 0 1,-1 0 0,0 0 0,1 0 0,-1 0-1,1 0 1,-1 0 0,-1 0 0,-28-7-56,30 7 56,-29-12-87,-41-22 1,-18-8 22,75 35 59,13 7 5,0 0 0,0 0-1,0 0 1,-1 0 0,1 0-1,0 0 1,0-1 0,0 1-1,0 0 1,0 0 0,0 0-1,0 0 1,0 0 0,0 0-1,0 0 1,0-1 0,0 1-1,0 0 1,0 0-1,0 0 1,0 0 0,0 0-1,0 0 1,0-1 0,0 1-1,0 0 1,0 0 0,0 0-1,0 0 1,0 0 0,0 0-1,0 0 1,0-1 0,0 1-1,0 0 1,0 0 0,0 0-1,0 0 1,0 0 0,1 0-1,-1 0 1,0 0 0,0 0-1,0-1 1,0 1 0,21-6-30,-16 5 29,46-16-28,-35 13 29,-1-1 0,27-13 1,-5 2 6,23-13-17,-37 18 10,34-13-1,-46 20 1,6 0 14,-16 5-14,-1 0-1,0-1 1,0 1-1,1 0 1,-1 0-1,0-1 1,0 1-1,0 0 0,0 0 1,0-1-1,0 1 1,0 0-1,0 0 1,0-1-1,0 1 1,-1 0-1,1-1 1,0 1-1,0 0 1,-1 0-1,1-1 1,0 1-1,-1-1 0,1 1 1,-1 0-1,0 0 1,-12 25-16,-13-1 0,-1 14 0,-21 11-1,28-29 36,-21 26 0,10-5 111,14-17-1389,-23 25 0,11-25-2665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18T15:07:32.8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143 85 5939,'13'-22'9279,"-13"22"-9203,1-1 1,-1 1 0,0 0 0,0-1 0,0 1 0,0 0-1,0-1 1,0 1 0,1 0 0,-1-1 0,0 1 0,0-1 0,0 1-1,0 0 1,0-1 0,0 1 0,0 0 0,-1-1 0,1 1-1,0 0 1,0-1 0,0 1 0,0-1 0,0 1 0,-1 0-1,1 0 1,0-1 0,0 1 0,0 0 0,-1-1 0,1 1-1,0 0 1,0 0 0,-1-1 0,1 1 0,0 0 0,-1 0-1,1 0 1,0-1 0,-1 1 0,1 0 0,0 0 0,-1 0-1,1 0 1,0 0 0,-1 0 0,1 0 0,-1 0 0,1 0 0,0 0-1,-1 0 1,1 0 0,0 0 0,-1 0 0,-1 1-50,0 0 1,0 0-1,0 0 0,0 0 1,0 0-1,0 0 1,0 0-1,1 1 1,-1-1-1,1 1 0,-1-1 1,1 1-1,-3 3 1,-12 22-40,1 0 0,1 1 0,1 1 0,2 0 0,-13 53 0,15-49 18,-6 62 1,14-88-4,0 1-1,0-1 1,1 0 0,0 1-1,0-1 1,1 1 0,0-1-1,1 0 1,-1 1 0,4 8-1,-4-13-4,0 0 1,0-1-1,0 1 0,1-1 0,-1 1 0,1-1 0,-1 0 0,1 0 0,0 1 0,0-1 0,0 0 0,0-1 0,0 1 1,0 0-1,0 0 0,1-1 0,-1 0 0,1 1 0,-1-1 0,1 0 0,-1 0 0,1 0 0,0-1 0,0 1 0,2 0 1,0-1-11,0 0 0,-1 0 0,1-1 0,-1 0 0,1 0 0,-1 0 0,0 0 0,1 0 0,-1-1 0,0 0 0,0 0 0,0 0 0,0-1 0,5-3 0,4-4-45,0-1 1,-1-1-1,-1 0 0,1-1 1,13-21-1,39-74-170,-35 55 170,-25 45 62,0-1 0,0 0 0,-1 0 0,4-15-1,-6 20 1,2-7 81,-8 27-45,-7 34-3,10-35-36,1 0-1,0 0 1,1 18-1,1-26-1,0 1 0,0-1-1,0 0 1,1 0 0,0 0-1,0 0 1,1 0 0,0 0-1,3 6 1,-1-7-3,0 0 1,1 0-1,-1 0 0,1-1 1,0 1-1,1-1 0,-1-1 1,1 1-1,0-1 0,0-1 1,0 1-1,0-1 0,1 0 1,-1-1-1,10 2 0,-12-3 3,1-1 0,-1 0 0,1 0-1,-1-1 1,1 1 0,-1-1 0,1-1-1,-1 1 1,0-1 0,0 0 0,0 0-1,5-3 1,5-3 2,-1-1-1,19-15 0,-25 17 1,11-8 44,0-1 0,-1 0-1,-1-2 1,-1 0 0,0 0-1,18-30 1,-30 41 7,0 0 0,0 0 0,-1-1-1,1 0 1,-2 1 0,1-1 0,-1 0 0,0 0-1,-1-1 1,0 1 0,0 0 0,-1 0 0,0-1-1,0 1 1,-1 0 0,0 0 0,-1 0 0,-2-9-1,0 8-42,0 0 0,-1 1 0,0 0 0,-1-1 0,0 2 0,0-1 0,0 1 0,-1 0 0,0 0 0,0 1 0,-1 0 0,0 0-1,0 1 1,0 0 0,-1 0 0,0 1 0,-14-5 0,21 8-32,0 1 0,0-1-1,0 1 1,0-1 0,0 1 0,0 0 0,0 0-1,0 0 1,0 0 0,0 0 0,0 0 0,0 1-1,-1-1 1,1 1 0,1 0 0,-1-1 0,-3 2-1,4 0-161,-1-1-1,1 1 0,0-1 1,-1 1-1,1-1 1,0 1-1,0 0 0,0-1 1,0 1-1,0 0 0,1 0 1,-1 0-1,1 0 0,-1-1 1,1 1-1,0 0 0,-1 0 1,1 0-1,0 2 1,0 24-2690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18T15:07:33.2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 35 8324,'7'-16'3169,"3"7"481,-6 0-2097,3 11-449,-14 5-223,7 10-481,-13 5-160,6 8-128,-7 9-80,7 4 32,-13-6-336,6-3-433,14 2 3363,2-18-6548,7-22 2817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18T15:07:33.5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221 57 8580,'7'-30'3361,"-5"12"449,-2 9-2145,9 9-432,-11 15-273,-5 10-512,-12 14-144,8 5-208,-12 17-32,10 5-48,-20 12-160,9-5-496,-11 7-849,-4-17-2609,6-3 65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18T15:07:33.9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250 16 7507,'-5'-16'3922,"2"26"-148,-2 16-3020,-12 31-140,-2-1 1,-29 56-1,17-49-651,2 1 1,3 1-1,-32 131 0,55-185-42,2-6 7,0-1 0,-1 1 1,2 0-1,-1 0 0,0 0 1,1 0-1,0 0 0,0-1 1,1 1-1,-1 0 1,1 0-1,2 6 0,-3-10 60,0-1-1,0 0 0,0 0 1,0 1-1,0-1 1,0 0-1,1 0 0,-1 0 1,0 1-1,0-1 1,0 0-1,0 0 0,0 0 1,1 1-1,-1-1 0,0 0 1,0 0-1,0 0 1,1 0-1,-1 0 0,0 0 1,0 1-1,1-1 1,-1 0-1,0 0 0,0 0 1,0 0-1,1 0 1,-1 0-1,0 0 0,0 0 1,1 0-1,-1 0 0,0 0 1,0 0-1,1 0 1,-1 0-1,0 0 0,0 0 1,1-1-1,-1 1 1,0 0-1,0 0 0,0 0 1,1 0-1,-1 0 0,0 0 1,0-1-1,0 1 1,0 0-1,1 0 0,-1 0 1,0-1-1,0 1 1,10-16-191,-6 10 75,48-84-220,13-20 829,-13 21 1112,-28 169-627,-19-68-955,1 1 0,0-1 0,1 0 0,0-1 0,15 19 0,-19-27-40,0 0 1,1 1-1,-1-1 1,1-1-1,-1 1 1,1 0-1,0-1 1,0 0-1,6 3 1,-8-4-33,0-1 1,1 1-1,-1-1 1,1 1-1,-1-1 1,1 0-1,-1 0 1,0 0-1,1 0 1,-1-1-1,1 1 1,-1 0-1,0-1 1,1 0-1,-1 0 1,0 1-1,1-1 1,2-2-1,-2 0-278,0 1-1,0 0 0,0-1 1,0 1-1,0-1 1,-1 0-1,1 0 0,-1 0 1,0 0-1,0-1 1,0 1-1,0 0 0,1-5 1,7-24-2964</inkml:trace>
  <inkml:trace contextRef="#ctx0" brushRef="#br0" timeOffset="1">78 315 8852,'19'-2'2881,"20"0"481,-1-3-2642,8 1 113,-10-4-689,3 4-3442,-14-1 1089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18T15:07:34.2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 15 9236,'-12'-2'3026,"7"5"543,6-10-2528,10-2-497,19 13-288,-5-6-992,-3 4-2834,-1 5 609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18T14:26:42.8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55 6403,'9'-40'6521,"-3"26"-3621,-4 14-1607,-1 5-130,28 183 914,-6-48-1862,10 199 228,-12 455 307,7-334-508,20-211-163,-19-117-24,-25-113-136,-2 0 1,1 30-1,-7 8-6987,0-47 2658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18T14:27:20.1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 0 6979,'-1'5'7108,"-4"12"-6635,2-8 294,-2 12-523,1 0 0,0 0 0,2 0 0,-1 24-1,7 90-293,-1-72-41,1-28-934,-1-31 138,0-9-1264,-3 4 1919,5-12-2178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18T15:07:34.9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80 2865,'1'-4'715,"0"1"1,0 0-1,1-1 0,0 1 0,0 0 0,-1 0 0,2 0 0,-1 0 1,0 0-1,6-4 0,-5 5-426,1-1 0,0 1 1,0 0-1,0 1 0,0-1 1,0 1-1,0 0 0,0 0 1,7-1-1,-4 1-32,1 0-1,-1 0 1,1 1 0,0 0-1,-1 1 1,9 0 0,-15 0-221,1-1 0,0 0 0,-1 1-1,1-1 1,-1 0 0,1 1 0,0 0 0,-1-1 0,1 1 0,-1 0 0,0 0 0,1 0 0,-1 0-1,0 0 1,1 0 0,-1 0 0,0 1 0,0-1 0,0 0 0,0 1 0,0-1 0,0 0-1,-1 1 1,1-1 0,0 1 0,-1 0 0,1-1 0,-1 1 0,1-1 0,-1 1 0,0 0-1,0-1 1,0 4 0,-2 11 5,0 1 0,-2-1 0,-10 32 0,-4 16-26,14-42-12,-1-2 2,-2 34 0,7-49-5,0-1 1,0 1-1,0 0 1,1 0-1,0 0 1,0 0-1,0 0 0,0-1 1,1 1-1,-1 0 1,1-1-1,3 5 1,-4-7-1,0-1 1,-1 0-1,1 0 1,0 1-1,0-1 0,0 0 1,0 0-1,0 0 1,1 0-1,-1 0 1,0 0-1,0 0 1,1 0-1,-1-1 0,0 1 1,1 0-1,-1-1 1,1 1-1,-1-1 1,1 1-1,-1-1 1,1 0-1,-1 0 0,1 0 1,-1 0-1,1 0 1,0 0-1,-1 0 1,1 0-1,-1-1 1,3 0-1,1-1 4,1-1-1,-1 0 0,1 0 1,-1 0-1,0-1 1,6-4-1,-3 1 1,-2 3-4,0-1-1,-1 0 0,0 0 1,0 0-1,0-1 0,0 0 1,-1 0-1,0 0 0,0 0 1,-1-1-1,4-8 0,21-40 1,-8-5 8,3 8-16,6-36 22,-20 48 143,-10 40-152,1 1 0,-1-1 0,0 1 0,1-1-1,-1 1 1,1 0 0,-1-1 0,1 1 0,-1 0 0,1-1 0,-1 1-1,1 0 1,0 0 0,-1-1 0,1 1 0,0 0 0,0 0 0,0 0-1,0-1 1,0 1 0,0 0 0,0 0 0,0 0 0,0-1 0,0 1 0,0 1-1,0 7 25,-6 38 28,1 94-1,6-115-140,2 1 0,0-1-1,2 0 1,1 0 0,10 29 0,-14-49-102,0-1 0,0 0 1,1 1-1,0-1 0,0 0 0,0 0 0,1-1 1,-1 1-1,1-1 0,0 0 0,0 0 0,1 0 1,5 4-1,31 13-2004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18T15:07:35.2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371 3 8228,'0'-2'2561,"-11"11"560,-1 21-2112,-8 11-321,-7 25-80,-1 7-239,-8 20-65,6-3-176,-7 10-48,8-9-48,-10-5-400,10-13-305,-8-11 2706,19-16-5458,0-14 2416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18T15:07:35.6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0 747 4146,'33'-121'3105,"13"-31"-287,4 15-497,12 5-961,-1 47-303,-1 8 15,-15 43-287,3 25-161,-21 15-208,-10 8-160,1 23-192,-7 22-80,-27-2 0,-5 21-240,-13 1-288,-18 13 3281,6-4-6323,6 4 2914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18T15:07:36.0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283 437 7059,'1'-2'300,"-1"1"0,0-1-1,0 0 1,0 1 0,0-1-1,0 1 1,0-1 0,-1 1 0,1-1-1,0 0 1,-1 1 0,1-1-1,-1 1 1,0 0 0,1-1-1,-1 1 1,0 0 0,0-1 0,0 1-1,0 0 1,0 0 0,0-1-1,0 1 1,-2-1 0,0 2-155,0-1-1,0 0 1,0 1 0,0-1 0,0 1 0,0 0-1,0 0 1,0 0 0,0 1 0,0-1 0,0 1-1,-4 0 1,-1 2-45,-1-1-1,1 1 1,0 1-1,0-1 1,0 1-1,0 1 0,-9 6 1,-2 4-43,-26 24 0,36-30-53,1 1-1,-1 0 1,2 1 0,-1 0 0,1 1-1,1-1 1,0 1 0,1 0 0,0 0-1,1 1 1,0 0 0,1 0 0,1 0-1,-2 17 1,4-23-3,0 0 0,1 0 0,-1 0 0,1 0 0,1 0 0,-1 0 0,1 0 0,1-1 1,5 12-1,-8-16-1,1 0 0,0-1 0,-1 1 0,1-1 0,0 0 0,0 1 0,0-1 0,0 0 0,0 1 0,0-1 0,1 0 0,-1 0 0,0 0 0,1 0 0,-1 0 0,1 0 0,-1 0 0,1-1 0,-1 1 0,1-1 0,-1 1 0,1-1 0,0 1 0,-1-1 0,1 0 0,3 0 0,7 2 5,-6 0-2,0-1 0,0-1 0,0 1 0,0-1-1,0 0 1,1-1 0,-1 0 0,0 1 0,0-2 0,7-1 0,4-3 4,0-1 0,24-14 0,-33 16-1,0-1 0,0 1-1,0-2 1,-1 1 0,0-1 0,0 0-1,0-1 1,8-11 0,3-10 22,17-34 0,-26 47-24,13-32 91,25-69 0,-5 9 230,58-147 1804,-96 230-1578,-4 24-526,0 0-1,-1 0 1,1 0-1,0 0 1,-1 0-1,1 0 1,0 0-1,-1 0 1,1 0-1,-1 1 1,0-1-1,1 0 1,-1 0-1,0 1 1,1-1-1,-1 0 1,0 1-1,-1-2 1,2 2-12,0 0 0,-1-1-1,1 1 1,-1 0 0,1-1 0,-1 1 0,0 0 0,1 0 0,-1-1 0,1 1 0,-1 0 0,1 0-1,-1 0 1,0 0 0,1 0 0,-1 0 0,1 0 0,-1 0 0,0 0 0,1 0 0,-1 0 0,1 0 0,-1 0-1,1 0 1,-1 1 0,0-1 0,1 0 0,-1 0 0,1 1 0,-1 0 0,-13 15 120,0 8-124,0 1 0,1 1 1,2 0-1,-10 34 0,5-8-57,-29 63 0,28-74-533,1 0 1,3 1-1,1 1 0,-7 58 1,18-98 467,-3 17-1745,-1 33 1,5-42 818,1 1-1,0 0 1,5 14 0,-6-25 975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18T15:07:36.3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194 474 7764,'0'-6'660,"1"-1"1,-1 1-1,-1-1 1,1 1 0,-1-1-1,-1 1 1,1 0 0,-4-11-1,4 15-564,0 0-1,1 1 1,-1-1-1,0 0 1,0 1-1,0-1 1,0 0-1,0 1 1,0-1-1,0 1 1,0 0-1,-1-1 1,1 1-1,0 0 1,-1 0-1,1 0 1,-1 0-1,0 0 1,1 0-1,-1 0 1,0 1-1,1-1 1,-1 1-1,0-1 1,0 1-1,0 0 1,1-1 0,-1 1-1,0 0 1,0 0-1,0 0 1,-3 1-1,1 1-24,0 1-1,0-1 1,0 1-1,0 0 1,0 0-1,1 0 1,0 1-1,-6 6 1,3-3-58,1 0 1,0 0-1,1 1 0,0 0 1,0-1-1,-5 17 1,-11 54-15,10-36 4,-2 27-9,9-48 1,-7 31 0,9-51 6,1 0-1,-1 1 1,1-1-1,-1 1 1,1-1-1,0 1 1,0-1-1,0 1 1,0-1-1,0 1 1,0-1-1,0 1 1,1-1-1,0 3 1,-1-3-1,1-1 0,-1 1 0,0-1 0,1 1 1,-1 0-1,1-1 0,-1 1 0,1-1 0,-1 0 1,1 1-1,0-1 0,-1 1 0,1-1 0,-1 0 1,1 1-1,0-1 0,-1 0 0,1 0 1,0 0-1,-1 0 0,1 1 0,1-1 0,1 0-4,0-1-1,0 1 0,0 0 1,0-1-1,0 0 1,0 1-1,0-1 0,0 0 1,0-1-1,-1 1 0,1-1 1,3-1-1,5-4-21,-1 0 0,0-1-1,0 0 1,0-1 0,-1 0 0,0 0 0,-1-1-1,0 0 1,0 0 0,8-16 0,54-142 2,-47 120 173,-23 48-146,0 0-1,1 0 1,-1 0-1,0 0 0,0 0 1,1 0-1,-1 0 1,0 0-1,0 0 0,1 0 1,-1 0-1,0 0 1,0 0-1,1 0 0,-1 0 1,0 0-1,0 0 1,1 0-1,-1 0 0,0 0 1,0 1-1,1-1 1,-1 0-1,0 0 0,0 0 1,1 0-1,-1 1 1,0-1-1,0 0 1,0 0-1,0 0 0,1 1 1,-1-1-1,0 0 1,0 0-1,0 1 0,0-1 1,0 0-1,0 0 1,0 1-1,-12 15 94,8 21-8,2-23-75,-1 0 0,0-1-1,-8 21 1,7-22-8,0-1-1,0 1 0,2 0 1,-1 0-1,0 18 0,12 77-433,-9-103 356,0-1 0,0 0 0,1 1 0,-1-1 0,1 0 0,0 0 0,0 1 0,0-1-1,0 0 1,1 0 0,-1 0 0,1 0 0,0 0 0,0-1 0,0 1 0,0 0 0,0-1 0,0 1 0,1-1 0,4 4 0,19 6-1731</inkml:trace>
  <inkml:trace contextRef="#ctx0" brushRef="#br0" timeOffset="1">814 17 8692,'0'-16'2785,"-7"26"545,-11 3-2370,13 29 65,-19 8-305,-4 25-144,-11-5-112,8 31-111,-11-5-321,1 10-769,16-16-351,16-2-2706,2-24 48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18T15:07:36.7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128 209 3634,'1'3'364,"0"-1"0,0 0 0,0 1 1,1-1-1,-1 0 0,0 0 1,1 0-1,0 0 0,-1 0 0,1 0 1,0 0-1,4 3 0,-5-5-251,0 1-1,0-1 1,1 1-1,-1-1 1,0 1-1,1-1 0,-1 0 1,0 0-1,1 0 1,-1 0-1,1 0 1,-1 0-1,0 0 1,1 0-1,-1 0 1,0-1-1,1 1 1,-1 0-1,0-1 0,1 1 1,-1-1-1,0 0 1,0 1-1,0-1 1,2-1-1,-1 0-31,0 0 0,1 0-1,-1 0 1,0 0 0,0-1-1,0 1 1,-1-1 0,1 1 0,-1-1-1,1 1 1,-1-1 0,0 0-1,0 0 1,0 0 0,0 0 0,0-3-1,1-7 258,-1-1 0,1-17 1,-1 7 153,4-11 167,-8 2-22,4 21-363,-1 11-247,1 0 1,-1 0-1,0 0 0,0 1 0,0-1 1,0 0-1,0 0 0,0 0 0,0 0 0,0 0 1,-1 0-1,1 0 0,0 0 0,-1 0 0,1 0 1,0 0-1,-1 0 0,1 1 0,-1-1 0,1 0 1,-1 0-1,1 1 0,-1-1 0,0 0 0,0 1 1,-1-2-1,2 2-14,0-1-1,0 1 1,-1 0 0,1 0 0,0-1-1,-1 1 1,1 0 0,0 0 0,-1 0 0,1-1-1,0 1 1,-1 0 0,1 0 0,-1 0-1,1 0 1,0 0 0,-1 0 0,1 0-1,0 0 1,-1 0 0,1 0 0,-1 0 0,1 0-1,0 0 1,-1 0 0,1 0 0,-1 1-1,-9 2 57,0 0-1,0 1 0,0 0 0,0 1 0,1 0 0,0 1 1,0 0-1,-13 12 0,-8 25-4,20-30-50,1 0 0,0 1 0,1 1 0,0 0 0,1 0 0,1 0 0,-8 30 0,13-39-9,0 0-1,1 0 1,0 0-1,0 0 1,0 0-1,1-1 1,0 1-1,0 0 1,0 0-1,1 0 1,0-1-1,0 1 0,1-1 1,-1 0-1,1 1 1,0-1-1,1-1 1,4 7-1,-5-8-188,0 1 0,1-1 0,0 0 0,-1 0-1,1 0 1,0-1 0,0 1 0,1-1 0,-1 0-1,0 0 1,1 0 0,-1-1 0,1 0-1,0 0 1,-1 0 0,1 0 0,0-1 0,0 0-1,-1 0 1,6 0 0,31-2-2676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18T15:07:37.3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206 478 6643,'1'-2'175,"0"0"0,0 0 0,-1 0 0,0 0 0,1 0 0,-1 0 0,0 0 0,0 0 0,0 0-1,0 0 1,0 0 0,0 0 0,-1 0 0,1 0 0,-1 0 0,0 0 0,1 0 0,-1 0 0,0 0 0,0 0 0,0 0 0,0 1 0,0-1 0,-1 0 0,1 1 0,-1-1 0,1 1 0,-1-1-1,1 1 1,-1 0 0,0-1 0,1 1 0,-1 0 0,0 0 0,0 1 0,0-1 0,0 0 0,0 0 0,0 1 0,0 0 0,0-1 0,0 1 0,0 0 0,0 0 0,0 0 0,-3 0-1,0 2-80,1-1-1,0 1 0,-1 0 0,1 0 0,0 0 0,0 1 1,0-1-1,0 1 0,1 0 0,-7 6 0,-30 41 332,34-43-372,-3 6 43,0 0 0,1 1 0,-11 26 0,16-34-70,1-1 1,0 1-1,0 0 1,1 0-1,0 0 1,-1 10-1,2-13-20,0 0-1,0 0 1,1 1 0,-1-1-1,1 0 1,0 0-1,0 0 1,0 0 0,0 0-1,0 0 1,1 0 0,0 0-1,3 4 1,-3-4-4,0-1 1,1 1 0,-1-1-1,0 0 1,1 0 0,0 0-1,-1 0 1,1-1 0,0 1-1,0-1 1,0 1-1,0-1 1,0 0 0,0 0-1,1-1 1,-1 1 0,0-1-1,0 1 1,1-1 0,-1 0-1,0 0 1,0 0 0,1-1-1,-1 1 1,0-1-1,0 0 1,0 0 0,1 0-1,4-3 1,5-2 10,0 0 0,-1-1 0,0-1 0,0 0 0,16-14 0,-6 0 51,0-1-1,-1-1 1,-1-1-1,21-35 1,-27 40 18,11-23 257,-2 0 0,23-59 0,-21 43 82,-2 11-26,11-29 287,-30 67-507,-1 0 0,-1 0 0,0 0 0,0-1 0,0-20 0,-1 31-164,-1-1 1,0 1-1,0-1 0,0 1 1,-1-1-1,1 1 1,0-1-1,0 1 1,0-1-1,0 1 0,0-1 1,-1 1-1,1-1 1,0 1-1,0-1 1,-1 1-1,1 0 1,0-1-1,-1 1 0,1-1 1,0 1-1,-1 0 1,1-1-1,-1 1 1,1 0-1,-1 0 0,1-1 1,-1 1-1,1 0 1,0 0-1,-1 0 1,1-1-1,-1 1 0,1 0 1,-1 0-1,0 0 1,-15 2 77,11 1-83,0 0 0,1 1 0,0-1 1,-1 1-1,1 0 0,1 0 0,-1 0 0,1 0 0,-1 1 0,1-1 1,0 1-1,-3 9 0,-3 11-60,1 0 0,1 0 0,1 1 1,1 0-1,-1 48 0,-3 5-616,4-44-1105,-1-1-1,-15 47 0,-4-19-2253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18T15:07:37.6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85 8788,'-3'-2'3298,"15"2"399,24-4-2080,14-5-1105,35-3 128,-5-8-768,22 6-1808,-29 3-1762,0-1-336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18T15:07:38.5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275 39 2113,'-11'-27'5759,"10"17"-2927,1 10-2786,0-1 0,0 1 0,1 0 0,-1 0 0,0 0 0,0 0 0,0 0 1,0 0-1,0 0 0,0 0 0,0 0 0,1 0 0,-1 0 0,0 0 1,0 0-1,0 0 0,0 0 0,0 0 0,1 0 0,-1 0 0,0 0 0,0 0 1,0 0-1,0 0 0,0 0 0,0 0 0,1 0 0,-1 0 0,0 0 0,0 0 1,0 0-1,0 0 0,0 0 0,0 0 0,0 0 0,1 1 0,-1-1 1,0 0-1,0 0 0,0 0 0,0 0 0,0 0 0,0 0 0,0 0 0,0 1 1,0-1-1,0 0 0,0 0 0,0 0 0,0 0 0,0 0 0,0 0 0,0 1 1,0-1-1,1 9 1146,-1-1-1061,-1-1 0,-1 1 0,1-1 0,-1 0 0,0 1 0,0-1 0,-1 0 0,0 0-1,-1-1 1,-4 9 0,-7 14-53,-1 18-32,-5 11-30,12-43-4,0 0 0,-13 16 0,-11 17-27,10-3-164,13-25-126,-15 25-1,18-36-31,1 0 0,0 1-1,1-1 1,0 2 0,0-1 0,-4 17-1,4-1-2492,4-26 2700,1 1 1,0-1-1,0 1 1,-1-1-1,1 1 1,0-1-1,-1 1 0,1-1 1,0 0-1,-1 1 1,1-1-1,-1 0 1,1 1-1,0-1 1,-1 0-1,1 1 1,-1-1-1,1 0 1,-1 0-1,1 0 1,-2 1-1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18T15:07:38.9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1 769 6163,'13'-60'2013,"3"0"1,26-63-1,-28 84-1677,115-271 2097,-123 296-2306,1 1-1,1 0 1,-1 0-1,2 0 1,0 1 0,0 0-1,1 1 1,17-15-1,-18 19 4,0 0 0,0 0-1,1 1 1,0 0-1,16-6 1,-23 11-113,-1 0-1,1 0 1,0 0 0,0 1 0,0 0-1,-1-1 1,1 1 0,0 0 0,0 0-1,0 1 1,0-1 0,0 1 0,-1-1-1,1 1 1,0 0 0,-1 0 0,1 0-1,0 0 1,-1 0 0,1 1 0,-1-1-1,0 1 1,1 0 0,-1 0 0,0 0 0,2 2-1,0 1-11,-1 0-1,0 0 1,-1 0-1,1 0 1,-1 0-1,0 0 1,-1 1-1,1-1 1,-1 0-1,0 1 0,0 0 1,0 10-1,-1-10-6,1 11-26,0 0 1,-2 1-1,0-1 0,-7 35 0,-24 69-468,28-107 408,-46 127-2307,31-91 644,-8 32-1349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18T14:27:20.5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5 297 5507,'-3'-18'1130,"2"0"0,0 0 1,2 0-1,0 0 1,0 0-1,9-35 1,-7 46-1002,-1-1 1,1 1-1,1-1 1,-1 1-1,1 0 1,0 0-1,1 1 1,0-1-1,0 1 1,0 0-1,1 0 1,-1 1 0,2 0-1,-1 0 1,0 0-1,1 1 1,13-7-1,-14 8-71,0 0-1,0 1 1,0-1 0,0 1-1,1 1 1,-1-1-1,13 0 1,-18 2-49,1 0 1,-1 0-1,1 0 1,-1 1-1,1-1 0,-1 0 1,1 1-1,-1-1 1,0 1-1,1-1 0,-1 1 1,1 0-1,-1 0 1,0-1-1,0 1 0,2 2 1,-2-2-6,1 1 0,-1 0 0,0 0 0,0 0 0,0 0 0,-1-1 0,1 1 0,0 0 0,-1 0 0,1 1 1,-1-1-1,0 0 0,1 0 0,-1 0 0,0 3 0,-1 4-7,0-1-1,0 1 1,-1-1-1,0 1 1,0-1 0,-1 1-1,-6 13 1,-35 56-948,11-22-2252,17-18 295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18T15:07:39.3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302 42 6291,'0'-2'163,"0"0"1,0 1-1,0-1 1,-1 0-1,1 1 1,0-1-1,-1 0 1,1 1-1,-1-1 1,0 0-1,1 1 1,-1-1 0,0 1-1,0-1 1,0 1-1,0-1 1,0 1-1,-1 0 1,1 0-1,0 0 1,0-1-1,-1 1 1,1 0-1,-1 0 1,1 1-1,-1-1 1,1 0-1,-1 0 1,0 1-1,1-1 1,-1 1-1,0 0 1,0-1-1,1 1 1,-1 0-1,0 0 1,0 0-1,-1 0 1,-8 2-17,0-1 1,1 2-1,-1-1 1,1 1-1,-11 5 1,13-5-92,-1 1-46,0 0 0,0 0 0,1 1 1,-1 0-1,1 1 0,0-1 0,0 2 0,1-1 0,0 1 1,0 0-1,-10 15 0,5-3-1,0-1 0,2 2 1,0-1-1,-7 23 0,16-38-10,-1 0 0,1 1 0,0-1 0,0 0 1,1 0-1,-1 1 0,1-1 0,0 0 0,0 1 0,0-1 0,2 8 0,-1-10-1,-1-1 0,1 0 0,-1 0 0,1 0 0,0 0 0,-1 0 0,1 0 0,0 0 0,0 0 0,0 0 0,0 0 0,0 0 0,0 0 0,0 0 0,0-1 0,0 1 0,0 0 0,1-1 0,-1 1 0,0-1 0,0 0 0,1 1-1,-1-1 1,0 0 0,0 0 0,1 1 0,-1-1 0,0 0 0,1 0 0,2-1 0,2 1-25,6 1-37,0-2-1,0 0 1,0 0 0,-1-1 0,1-1 0,-1 0 0,18-6 0,-4-1-140,-2-1-1,30-17 1,-37 18 113,0-2 0,0 0 1,-1-1-1,0 0 0,22-28 0,-35 39 119,0-1-1,1 0 0,-1 0 0,-1 0 0,1 0 0,0 0 0,-1 0 0,1 0 0,-1-1 0,0 1 1,0 0-1,0-6 0,1 2 61,-1-16 448,-1 23-525,0 0 0,0 1 0,-1-1-1,1 0 1,0 0 0,0 0 0,0 0 0,0 1-1,0-1 1,-1 0 0,1 0 0,0 0-1,0 0 1,0 0 0,0 1 0,-1-1 0,1 0-1,0 0 1,0 0 0,0 0 0,-1 0-1,1 0 1,0 0 0,0 0 0,0 0 0,-1 0-1,1 0 1,0 0 0,0 0 0,-1 0 0,1 0-1,0 0 1,0 0 0,0 0 0,-1 0-1,1 0 1,0-1 0,0 1 0,0 0 0,-1 0-1,1 0 1,0 0 0,0 0 0,0 0-1,0-1 1,0 1 0,-1 0 0,1 0 0,0 0-1,0 0 1,0-1 0,0 1 0,0 0 0,0 0-1,0 0 1,0-1 0,0 1 0,0 0-1,-1 0 1,1-1 0,0 1 0,0 0 0,0 0-1,0 0 1,0-1 0,1 1 0,-1 0-1,0 0 1,-6 6 34,2 0 0,-1 1-1,0 0 1,1 0-1,1 0 1,-1 0 0,1 1-1,0-1 1,1 1 0,-2 9-1,2-12 6,0 1 1,0-1-1,0 0 0,0 0 1,-4 6-1,-7 15 342,11 8-2177,1-2 536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18T15:07:39.6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359 0 7652,'-11'14'1646,"-14"17"768,7-11-2178,2 0 1,1 1-1,0 1 0,2 0 0,-15 32 1,16-30-81,10-21-140,-46 98 478,46-94-471,-1 0 0,0 0 0,-1 0 0,1 0 0,-1-1 0,-1 0 1,1 1-1,-1-1 0,0-1 0,0 1 0,-11 8 0,16-14-22,0 0 0,0 1 0,-1-1-1,1 0 1,0 0 0,0 1 0,-1-1 0,1 0-1,0 0 1,-1 0 0,1 0 0,0 1 0,-1-1-1,1 0 1,0 0 0,-1 0 0,1 0 0,0 0-1,-1 0 1,1 0 0,0 0 0,-1 0 0,1 0 0,0 0-1,-1 0 1,1 0 0,0 0 0,-1 0 0,1 0-1,0 0 1,-1 0 0,1-1 0,0 1 0,-1 0-1,1 0 1,0 0 0,-1-1 0,1 1 0,0 0-1,0 0 1,-1-1 0,1 1 0,0 0 0,0 0-1,0-1 1,-1 1 0,1 0 0,0-1 0,0 1 0,0 0-1,0-1 1,0 1 0,0 0 0,0-1 0,0 1-1,0 0 1,0-1 0,0 1 0,0-1 0,-1-22 27,15-49 50,-8 37-42,1-16 72,-8 25-47,0 19-38,0 0 1,1 1-1,0-1 1,2-13 0,-1 19-26,-1-1 1,0 1 0,0-1-1,0 1 1,0 0 0,0-1-1,0 1 1,-1-1 0,1 1-1,0-1 1,-1 1 0,1 0-1,-1-1 1,0 1 0,1 0-1,-1 0 1,0-1 0,0 1-1,0 0 1,0 0 0,0 0-1,0 0 1,0 0 0,0 0-1,0 0 1,0 0-1,0 1 1,-2-2 0,0 1-74,1-1-1,-1 1 1,1 0 0,-1 0 0,0 0-1,1 1 1,-1-1 0,0 0 0,0 1-1,0 0 1,-4 0 0,6 0-104,-1 1-1,0-1 1,1 1 0,-1 0-1,0-1 1,1 1 0,-1 0 0,1 0-1,0 0 1,-1 0 0,-1 3 0,0-2-109,-27 22-2190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18T15:07:40.0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227 26 7668,'0'-1'151,"0"0"0,0 1 0,0-1 0,0 0 1,0 0-1,0 0 0,0 0 0,0 0 1,-1 0-1,1 0 0,0 0 0,-1 1 1,1-1-1,0 0 0,-1 0 0,1 0 1,-1 1-1,0-1 0,1 0 0,-1 0 1,1 1-1,-1-1 0,0 1 0,1-1 1,-1 0-1,0 1 0,0-1 0,0 1 1,1 0-1,-1-1 0,0 1 0,0 0 0,0-1 1,0 1-1,0 0 0,0 0 0,0 0 1,0 0-1,1 0 0,-1 0 0,0 0 1,0 0-1,0 0 0,-1 1 0,-2 0-77,1 0 0,-1 1 0,1 0 0,-1 0 0,1 0 0,0 0 0,0 0 0,0 1-1,-6 4 1,-37 45 50,-40 57 0,85-107-124,-4 4 3,0 1 0,1 0-1,-6 12 1,9-17-1,1 0 0,-1 0 1,0 0-1,1 0 0,0 1 0,-1-1 0,1 0 1,0 0-1,0 0 0,0 1 0,0-1 0,1 0 1,-1 0-1,1 0 0,-1 0 0,2 4 0,-1-4-1,0-1 0,-1 0 0,1 0 0,-1 0 0,1 0 0,0-1-1,0 1 1,0 0 0,-1 0 0,1 0 0,0-1 0,0 1-1,0 0 1,0-1 0,0 1 0,0-1 0,0 1 0,1-1-1,-1 1 1,0-1 0,0 0 0,0 0 0,0 1 0,1-1 0,-1 0-1,0 0 1,0 0 0,0 0 0,0-1 0,1 1 0,-1 0-1,0 0 1,0-1 0,0 1 0,0-1 0,0 1 0,0-1 0,0 1-1,0-1 1,2-1 0,2-1-15,0 0 0,0 0 0,0-1 0,-1 1 0,1-1 0,-1-1 0,5-5 0,4-6-55,-3 3-24,0 0-1,12-22 1,22-73-257,-38 92 323,3-20 71,-8 29 94,-3 20 123,-1 8-92,0-11-126,2 0 0,-1 0-1,1 0 1,1 1-1,0-1 1,0 1-1,1-1 1,3 15 0,-3-19-33,1 1 0,0 0 0,1-1 1,0 0-1,0 1 0,0-1 1,1 0-1,-1-1 0,1 1 1,1-1-1,-1 1 0,1-1 1,0-1-1,8 7 0,-6-6-44,0-1 0,1 0 1,-1 0-1,13 4 0,6-2-2998,-10-2 623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18T15:07:41.3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3 157 3778,'0'-1'168,"0"1"0,-1-1 0,1 1-1,0 0 1,0-1 0,-1 1 0,1-1 0,0 1 0,0-1 0,0 1 0,-1-1 0,1 1 0,0-1 0,0 1 0,0 0 0,0-1 0,0 1 0,0-1 0,0 1-1,0-1 1,0 1 0,0-1 0,0 1 0,1-1 0,-1 1 0,0-1 0,0 1 0,0-1 0,1 1 0,-1-1 0,0 1 0,0 0 0,1-1 0,-1 1-1,0 0 1,1-1 0,-1 1 0,1 0 0,-1-1 0,1 1 0,26-13 2187,-1 1-1551,-24 11-738,1-1 0,-1 1-1,1-1 1,-1 1 0,1 0-1,-1 0 1,1 0 0,0 0-1,4-1 1,2 1 72,-2-1-3,1 0-1,-1 1 0,0 0 0,1 0 0,8 1 0,-13 0-106,0 1-1,-1-1 0,1 0 1,0 1-1,0 0 0,-1 0 1,1 0-1,0 0 1,-1 0-1,1 0 0,0 0 1,-1 1-1,0 0 0,1-1 1,-1 1-1,3 4 0,-3-4-25,0 1-1,-1 0 1,0 0-1,0 0 1,0 0-1,0 0 1,0 0-1,0 0 0,-1 0 1,1 0-1,-1 1 1,0-1-1,0 0 1,0 0-1,-1 0 1,1 0-1,-1 0 1,0 1-1,-1 2 1,1-3-43,0 1 0,1 0 0,-1-1 0,0 1 0,1 0 0,0 0 0,0-1 0,0 1 0,2 6 0,-2-6-6,1 0-1,-1 0 1,0-1-1,0 1 0,0 0 1,0-1-1,-1 1 1,-1 5-1,2-7 18,-12 29-473,11-30 492,1-1 0,0 1 1,-1 0-1,1 0 1,0 0-1,-1-1 0,1 1 1,-1 0-1,1 0 1,-1-1-1,0 1 0,1 0 1,-1-1-1,1 1 1,-1-1-1,0 1 1,0-1-1,1 1 0,-1-1 1,0 0-1,0 1 1,0-1-1,1 0 0,-1 1 1,0-1-1,0 0 1,0 0-1,-2 0 1,2 0 10,1-1 0,-1 0 0,0 0 0,0 1 0,0-1 0,0 0 1,0 0-1,1 0 0,-1 0 0,0 0 0,1 0 0,-1 0 0,1 0 0,-1 0 1,1 0-1,0 0 0,-1-1 0,1 1 0,0 0 0,0 0 0,0 0 1,0-3-1,0-24 42,2 23-19,-1 0 0,1 0 0,0 0 0,0 0 0,1 1 0,0-1 0,-1 1 0,1 0 0,1-1 0,-1 1 0,1 1 0,-1-1 0,6-4-1,-1 1 30,59-52 514,-50 45-395,-10 9-81,-1 0 0,0 0 1,1 1-1,0 0 1,11-5-1,-16 8-72,0 1 0,1-1 0,-1 0 0,0 1 0,0-1-1,0 1 1,1 0 0,-1 0 0,0 0 0,0 0 0,1 0 0,-1 0 0,0 1 0,0-1 0,0 1-1,1-1 1,-1 1 0,0 0 0,0 0 0,0 0 0,0 0 0,0 0 0,-1 0 0,4 3 0,-4-3-19,0 1 1,0-1-1,0 1 1,0-1 0,-1 1-1,1-1 1,0 1-1,-1-1 1,1 1 0,-1-1-1,0 1 1,1 0-1,-1-1 1,0 1 0,0 0-1,0-1 1,0 1-1,0 0 1,-1 0 0,1-1-1,0 1 1,-2 2-1,0 2-53,0 0 0,0-1 0,-1 1 0,1-1 0,-6 7 0,1-1-171,1 0 0,1 1 0,-8 21 0,-1 2-484,14-34 679,-1 0-1,1 0 0,-1 0 1,1 0-1,-1 0 1,0-1-1,1 1 0,-1 0 1,0 0-1,0 0 0,0-1 1,1 1-1,-1 0 0,0-1 1,0 1-1,0 0 1,0-1-1,0 0 0,-2 1 1,-3-4-188,7-10 64,4 3 157,-1 1-1,1 0 1,1 0 0,-1 0-1,2 1 1,-1 0 0,1 0 0,10-10-1,3-2 78,-1-3 34,-3 5 115,1 0 0,0 1 0,22-17 0,0 12 350,-30 17-400,-6 2-80,0 1 1,0 0 0,1-1-1,-1 2 1,1-1 0,0 0-1,0 1 1,-1 0-1,1 0 1,0 0 0,0 0-1,0 0 1,0 1 0,0 0-1,0 0 1,5 0-1,-9 0-83,1 0 0,-1 0 0,1 0 0,-1 1 0,1-1 0,-1 0 0,1 0 0,-1 0 0,1 0 0,-1 1-1,1-1 1,-1 0 0,0 1 0,1-1 0,-1 0 0,0 0 0,1 1 0,-1-1 0,0 1 0,1-1-1,-1 0 1,0 1 0,0-1 0,1 1 0,-1-1 0,0 1 0,0 0 0,1 19 183,-14 28-165,9-35-22,0-1-14,0 0 0,-1-1-1,0 0 1,-13 20 0,-8 16-19,18-30-11,6-11-25,-1 1 0,0-1 0,-1 0 0,1 0-1,-1 0 1,-9 9 0,10-11-98,-1 0-1,1 0 1,-1 0-1,1 0 1,0 1 0,-2 4-1,4-7-149,1 0 0,-1-1 0,1 1 0,-1 0 0,1 0 0,0 0 0,-1 0 0,1 0 0,0 0 0,0 0 0,0 0 0,1 2 0,3 5-2851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18T15:07:42.4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46 8980,'-11'-12'3762,"0"8"448,31 10-2321,-27-13-161,12 7-527,9 1-337,-15-8-367,-10-3-161,22 8-464,-10-5-1249,12 7-1184,21-4-2161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18T15:11:44.0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2118 235 3842,'-18'-3'6083,"24"3"-5419,-6 0-618,0 0 1,0 0-1,1 0 1,-1 0 0,0 0-1,0 0 1,1 0-1,-1 0 1,0 0-1,1 0 1,-1 0-1,0 0 1,0-1 0,1 1-1,-1 0 1,0 0-1,0 0 1,1 0-1,-1 0 1,0-1-1,0 1 1,0 0 0,1 0-1,-1 0 1,0 0-1,0-1 1,0 1-1,0 0 1,0 0-1,1-1 1,-1 1-1,0 0 1,0 0 0,0-1-1,0 1 1,0 0-1,0 0 1,0-1-1,0 1 1,0 0-1,0-1 1,-3-11 945,1 6-57,3 6-897,0 0 1,-1-1-1,1 1 1,0-1-1,-1 1 1,1-1 0,-1 1-1,1-1 1,-1 0-1,1 1 1,-1-1 0,1 0-1,-1 1 1,1-1-1,-1 0 1,0 0-1,1 1 1,-1-1 0,0 0-1,0 0 1,0 1-1,0-1 1,0 0-1,1 0 1,-1 0 0,-1 0-1,1 1 1,0-1-1,0 0 1,0 0-1,-1-1 1,-16-24 935,3 4-216,11 17-635,0-1 0,0 1 0,-1 0 0,0 0 0,1 0 0,-2 0 0,1 1 0,-10-9 0,0 2 103,-26-17-1,32 24-157,0 0 0,0 1-1,0-1 1,-1 1 0,1 1-1,-17-3 1,-54-1 279,21 3-157,-84-7 67,115 10-223,1 2 1,0 0-1,-37 10 1,47-9-13,4 0-6,1 0 1,-19 8 0,-18 7 15,-5-9-6,35-6-14,1 0 0,-28 8 0,-3 7 3,-39 12 28,55-18-4,0 0 0,0 2-1,-31 20 1,-6 2 33,38-18-36,0 2 0,-44 37 0,10-6 24,19-18-22,1 3 0,2 2 0,1 1 0,-45 56 0,-100 129 346,185-221-378,-5 4 17,1 1 1,-1 0-1,2 0 1,-1 1 0,1-1-1,-6 14 1,-14 29 36,15-34-23,-12 34-1,-5 16 39,18-49-47,2 0 0,0 1-1,1 0 1,-4 23-1,-2 8 60,8-37-51,0 0 1,1 1-1,-1 20 1,3-25-15,0 0 1,-1 0 0,0-1 0,-6 17 0,5-17-11,1 0 0,-1 0 0,1 1 0,1-1-1,0 0 1,-1 10 0,2 19 23,-1-9 2,3 33 0,-1-49-24,-1 0 0,-1 18 0,0-18-5,0 0 1,3 20-1,0-1 7,-2-24-12,0 1 0,1 0 1,0-1-1,0 1 0,1-1 0,4 14 1,6 8 17,-8-17-12,1 0 1,0-1-1,10 16 0,51 91 55,-53-97-51,-6-8-6,1 0 1,18 21-1,-8-14-2,-4-4 1,1-1 0,0 0 0,24 16 1,-1-5-1,-14-8 6,0-2 1,2-1 0,0 0-1,32 11 1,-31-14-3,-2 1 0,0 1 0,26 19 0,-39-26-14,1-1 0,-1 0 0,26 9 1,-28-12 6,1 1 0,-1 1 0,0-1 0,10 8 0,12 8 3,-1-1 1,2-2-1,1-1 1,54 19-1,-72-31-14,0 0 0,18 2 0,0-1 3,-12 0 13,0 1 0,0 0 0,0 2 0,-1 0 0,31 17 0,-22-6-1,0-2 0,1-1 0,1-1 0,0-2 0,42 11 0,-55-19-15,-3-2 4,0 1 0,0 1-1,-1 0 1,23 11 0,12 8 5,-39-19 0,-1 0 0,1 0-1,-1 1 1,13 9 0,-21-13 4,0 0 0,0 0 0,0 0 0,1-1 0,-1 1 0,1-1 0,-1 0 0,6 2 0,-7-3-42,1 1 0,0-2 0,-1 1 0,1 0 0,-1 0 0,1 0 0,0-1 0,-1 1 0,1-1 0,-1 1 0,1-1 0,-1 0 0,1 0 0,-1 1 0,3-3 0,11-5-966,-14 7 799,1 1 1,0-1 0,-1 0-1,1 0 1,-1 0 0,1 0-1,-1 0 1,0 0 0,1 0-1,-1 0 1,0-1 0,0 1 0,0-1-1,0 1 1,0 0 0,0-1-1,0 1 1,0-1 0,-1 0-1,1 1 1,-1-1 0,1-3-1,5-19-3627,-2-4-152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18T15:11:44.6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386 2 6547,'-4'-1'6537,"2"9"-4251,-3 12-1190,4-16-975,0 0 0,0 0-1,0 0 1,1 0 0,-1 0 0,1 0-1,0 0 1,0 0 0,1 0-1,-1 1 1,1-1 0,0 0 0,1 4-1,3 8 244,13 27 0,-14-35-314,1 2-38,1-1-1,0 0 1,1 0 0,0 0-1,0-1 1,1 0-1,0-1 1,12 9 0,-12-10-6,-1 1 0,1 0 0,-1 0 0,0 0 0,0 1 0,-1 0 0,0 0 0,0 1 0,7 16 0,-10-18 3,-1 0 0,0 0-1,0 0 1,0 10-1,-1-15 0,-1 0-1,0 0 0,0 0 0,0 0 1,0 0-1,0 0 0,-1 0 0,1 0 0,-1 0 1,1 0-1,-1 0 0,0 0 0,0 0 1,0 0-1,0 0 0,0 0 0,0-1 1,0 1-1,0 0 0,-3 1 0,-20 14 253,0-1 1,-1-1-1,-47 20 0,9-5 36,-70 36 181,120-60-451,-1-2 0,0 0 0,0 0 0,0-1 0,-23 1 0,-31 8 26,64-11-57,0-1-1,1 2 0,-1-1 1,1 0-1,-1 1 0,-3 2 1,6-4-2,1 0 1,0 1-1,0-1 0,0 0 1,-1 0-1,1 0 1,0 1-1,0-1 1,0 0-1,-1 0 0,1 0 1,0 1-1,0-1 1,0 0-1,0 0 1,0 1-1,0-1 0,0 0 1,0 0-1,0 1 1,-1-1-1,1 0 1,0 1-1,0-1 0,0 0 1,1 0-1,-1 1 1,0-1-1,0 0 1,0 1-1,12 8-315,-9-8 524,-2 0-343,0-1 0,-1 1 0,1-1-1,0 0 1,-1 1 0,1-1 0,0 0 0,0 0 0,-1 0 0,1 1 0,0-1 0,0 0 0,-1 0 0,1 0 0,0 0 0,0-1 0,0 1 0,-1 0 0,1 0 0,0 0 0,0 0 0,-1-1 0,1 1 0,1-1 0,22-14-2543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18T15:11:50.1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1643 389 2913,'-2'2'3098,"10"-2"-997,-1-3-683,-7 3-1393,0 0 0,0 0 0,0 0 0,0-1 0,0 1 0,0 0 0,0 0 0,0 0 0,0-1 0,0 1 0,0 0 0,-1 0-1,1 0 1,0 0 0,0-1 0,0 1 0,0 0 0,0 0 0,0 0 0,0 0 0,-1 0 0,1-1 0,0 1 0,0 0 0,0 0 0,0 0 0,0 0 0,-1 0 0,1 0 0,0 0 0,0 0 0,0 0 0,-1 0 0,1 0-1,0 0 1,0-1 0,0 1 0,0 0 0,-1 0 0,1 1 0,0-1 0,-22-5 1016,13 5-468,8 0-564,1 0 0,0 1 1,0-1-1,0 0 0,0 0 1,0 0-1,0 0 1,0 0-1,0 0 0,0 0 1,0 0-1,0 0 0,-1 0 1,1 1-1,0-1 1,0 0-1,0 0 0,0 0 1,0 0-1,0 0 0,0 0 1,0 0-1,0 1 1,0-1-1,0 0 0,0 0 1,0 0-1,0 0 0,0 0 1,0 0-1,0 0 1,0 0-1,0 1 0,0-1 1,0 0-1,0 0 0,1 0 1,-1 0-1,0 0 1,0 0-1,0 0 0,0 0 1,0 1-1,0-1 0,0 0 1,0 0-1,0 0 1,0 0-1,0 0 0,1 0 1,-1 0-1,0 0 0,0 0 1,0 0-1,2-1 443,-1 0-285,-3 0 148,1 1-304,1 0 0,0 0 0,0 0 1,-1 0-1,1 0 0,0 0 0,-1 0 0,1 0 1,0 0-1,0 0 0,-1 0 0,1 0 0,0 0 0,0 0 1,-1-1-1,1 1 0,0 0 0,0 0 0,-1 0 1,1 0-1,0-1 0,0 1 0,0 0 0,0 0 0,-1 0 1,1-1-1,0 1 0,0 0 0,0 0 0,0-1 1,0 1-1,-1-1 0,10-3 248,23-4 15,-25 6-229,-5 2-3,1-1 1,-1 1-1,1-1 0,0 0 1,-1 0-1,1-1 0,-1 1 1,0 0-1,1-1 0,-1 0 1,0 1-1,0-1 0,0 0 1,0 0-1,0 0 0,-1 0 0,1 0 1,0-1-1,-1 1 0,0 0 1,2-4-1,-2 5-20,0 0-1,0 0 1,0 0-1,0 0 1,1 0-1,-1 1 1,0-1-1,0 0 1,1 1-1,-1-1 1,1 1-1,-1-1 1,0 1-1,1 0 1,-1-1-1,1 1 1,-1 0-1,2 0 1,11-3 212,-9 0-139,-1 0 1,1 0-1,0 0 1,-1-1-1,0 0 0,6-5 1,-8 6-72,1 1 1,-1-1-1,1 1 0,0-1 1,0 1-1,0 0 1,0 0-1,0 0 0,1 1 1,-1-1-1,4-1 1,23-6 175,-1-1 0,1-1 0,51-30 0,-22 16 59,-38 15-194,-18 9-55,0 0 0,0-1 0,1 1 0,-1-1 0,0 1 0,-1-1 0,1 0 0,0-1 1,-1 1-1,5-5 0,-5 5-6,0 0 0,1 0 1,-1 1-1,1-1 0,-1 0 1,1 1-1,0-1 0,-1 1 1,1 0-1,3-1 0,9-4 15,-3 0 0,-8 4-16,0 0 1,0 0-1,0 0 1,0 1-1,0-1 1,7 0-1,22-6 201,-1-1-1,54-22 1,-66 23-143,-6 4-51,0 2 0,0 0 0,0 0 0,0 2 0,0 0 0,0 0 0,19 4 0,-4-2-4,-15 0-7,-10-1 2,-1 0-1,0 0 0,1-1 1,-1 1-1,0-1 0,1 0 1,-1 0-1,1 0 0,6-2 0,7-5 15,15-2 35,-9 6-3,-13 1-27,0 1-1,0 0 0,1 0 1,-1 1-1,1 0 1,-1 1-1,11 2 0,14 6 41,41 4 0,-53-9-36,1 0 0,-1 1 0,0 1 0,39 15 0,70 54 32,-84-46-40,53 25 0,-79-44-7,102 50 116,-87-38-119,73 50-52,-82-51 54,0 1 0,-1 2 0,35 39 0,-54-48 2,0-1-1,-1 1 1,0 0 0,-1 1 0,-1 0-1,0 0 1,2 23 0,7 16 3,16 63 5,-28-109-14,-1 0-1,0 0 1,1 11 0,-2-11-3,1 1 1,0-1 0,2 11 0,-2-16-2,0 0 1,0 0 0,-1 0-1,0 1 1,0-1 0,0 0-1,-1 7 1,0-6 0,0 0 0,1 0 0,0 0 0,0 0-1,2 9 1,-2-10 1,1 0-1,-1 1 0,0-1 0,0 0 1,-1 0-1,1 0 0,-1 1 1,0-1-1,0 0 0,-3 6 1,-4 27 2,7-31-3,0 0-1,0 0 1,0-1 0,-1 1 0,0 0 0,0 0-1,0-1 1,0 1 0,-5 6 0,4-7 0,-1 1 0,1 1 0,1-1 0,-1 0 0,1 1 0,0-1 0,-1 10 0,2-8 2,-1 0 1,-1 1-1,-6 14 0,2-5 9,0-1 0,2 1 0,-8 36 0,8-29 2,-23 65 36,13-47-20,7-23-21,-1 1 0,-1-1 0,-25 36 1,33-52-10,-28 50 12,23-38-7,-2 0 0,-13 17 0,-6 12-2,20-32 1,0 0 0,-19 22 1,-44 50 194,31-36 18,11-10-54,22-28-126,-1 0 0,-1-1-1,0 0 1,-12 11 0,14-15-31,-1 0 2,1 1-1,-1-1 0,1 2 1,1-1-1,-9 12 0,11-13-6,-1 0 0,0-1 0,0 0-1,-1 0 1,0-1 0,1 1 0,-11 5-1,7-5-1,0 1 1,1 0-1,-10 10 0,13-11 0,0-1 0,0 0 0,0 0 0,-1 0-1,0-1 1,1 0 0,-1 0 0,0 0 0,-1-1 0,-9 3 0,6-2 4,0 1 1,0 0 0,-17 9 0,10-3 4,-1-2 0,-20 8 0,20-9-3,-34 18 0,27-11 7,-28 11 1,-3 1 8,25-13-1,-51 16 1,10-4 4,54-19-12,0-1 0,-1 0 0,-37 3 0,13-2 45,-21 2 30,37-6 2,-40 10 1,-4 3 61,36-8-64,1 1 0,-35 13 0,15-1 7,-108 26 0,57-18-44,35-12-36,-27 5-9,-20 3 29,44-8-22,15-4-1,-142 22 200,95-19-71,71-7-124,-8 0-18,27-6 1,0 0 1,-15 4-1,-7 1-3,-54 16 10,59-14 4,-113 35-11,89-22 0,30-12 13,21-8-13,0 0 0,-1 0 0,1 0 0,-1 0 0,0-1 1,1 0-1,-1 0 0,-8 0 0,8-2 2,0 1 1,0-1-1,0 1 1,0 1-1,0-1 1,1 1-1,-1 0 1,0 0-1,0 1 1,0 0-1,1 0 1,-1 0-1,-7 5 0,12-6-2,0 0 0,-1 0 0,1-1 0,0 1-1,0-1 1,0 1 0,0-1 0,-1 1 0,1-1-1,0 1 1,-1-1 0,1 0 0,0 0 0,0 0-1,-1 0 1,1 0 0,0 0 0,-1 0 0,1 0-1,-2-1 1,2 1 0,0-1-1,0 1 1,0 0 0,0 0 0,0 0-1,0 0 1,0 0 0,0 0-1,0 0 1,0 0 0,0 0-1,0 0 1,0 0 0,0 1-1,0-1 1,0 0 0,0 1 0,0-1-1,1 1 1,-1-1 0,0 1-1,0-1 1,0 1 0,1 0-1,-1-1 1,0 1 0,1 0-1,-2 1 1,2-2 0,-1 1-1,0 0 0,0-1 1,0 1-1,1 0 1,-1-1-1,0 1 1,0-1-1,0 1 1,0-1-1,0 0 0,0 1 1,0-1-1,0 0 1,0 0-1,0 1 1,0-1-1,0 0 0,0 0 1,0 0-1,0 0 1,0-1-1,0 1 1,0 0-1,0 0 1,0-1-1,0 1 0,0 0 1,-1-1-1,0 0-1,2 1 2,0 0 0,-1 0 0,1 0 0,0 0 0,0-1 0,0 1 0,0 0-1,0 0 1,0 0 0,-1 0 0,1 0 0,0 0 0,0 0 0,0 0 0,0 0-1,0 0 1,-1 0 0,1 0 0,0 0 0,0 0 0,0 0 0,0 0 0,0 0-1,-1 0 1,1 0 0,0 0 0,0 0 0,0 0 0,0 1 0,0-1 0,0 0-1,-1 0 1,1 0 0,0 0 0,0 0 0,0 0 0,0 0 0,0 0 0,0 1-1,0-1 1,0 0 0,-1 0 0,1 0 0,0 0 0,0 0 0,0 0 0,0 1-1,0-1 1,0 0 0,0 0 0,0 0 0,0 0 0,0 0 0,0 1 0,0-1-1,0 0 1,0 0 0,0 0 0,0 0 0,0 1 0,-1 2 7,-6-4 1,0 0-3,8 4 1,-1-3-6,0 0 1,0 0-1,0 0 0,0 0 0,0 1 0,0-1 1,0 0-1,1 0 0,-1 0 0,0 0 0,0 0 1,0 0-1,0 1 0,0-1 0,0 0 1,0 0-1,0 0 0,0 0 0,0 0 0,0 1 1,0-1-1,0 0 0,0 0 0,0 0 0,0 0 1,0 1-1,0-1 0,0 0 0,0 0 1,0 0-1,0 0 0,0 0 0,0 0 0,0 1 1,-1-1-1,1 0 0,0 0 0,0 0 0,0 0 1,0 0-1,0 0 0,0 0 0,0 1 1,-1-1-1,1 0 0,0 0 0,0 0 0,0 0 1,0 0-1,0 0 0,0 0 0,-1 0 0,1 0 1,-13 1-14,-12-5-7,25 4 20,0 0-1,0 0 1,0 0 0,-1 0 0,1 0 0,0 0-1,0 0 1,0 0 0,-1 0 0,1 0 0,0 0-1,0 0 1,0 0 0,-1 0 0,1 0 0,0 0 0,0 0-1,0 0 1,-1 0 0,1 0 0,0 0 0,0 0-1,0 0 1,-1 0 0,1 0 0,0 0 0,0 1-1,0-1 1,0 0 0,-1 0 0,1 0 0,0 0-1,0 1 1,0-1 0,0 0 0,0 0 0,0 0 0,-1 0-1,1 1 1,0-1 0,0 0 0,0 0 0,0 0-1,0 1 1,0-1 0,0 0 0,0 0 0,0 1-1,0-1 1,0 0 0,0 0 0,0 0 0,0 1-1,0-1 1,0 0 0,0 0 0,0 0 0,1 1-1,-1-1 1,0 0 0,0 3-2,-6 0 2,4-1 0,3 5 3,-1-7-3,0 1 1,0-1-1,0 0 0,0 0 1,0 0-1,0 0 0,1 0 1,-1 1-1,0-1 0,0 0 1,0 0-1,0 0 0,0 0 1,0 0-1,0 1 0,0-1 1,0 0-1,-1 0 0,1 0 1,0 0-1,0 0 0,0 1 1,0-1-1,0 0 0,0 0 0,0 0 1,0 0-1,0 0 0,0 1 1,0-1-1,-1 0 0,1 0 1,0 0-1,0 0 0,0 0 1,0 0-1,0 0 0,0 0 1,-1 0-1,1 0 0,0 0 1,0 1-1,0-1 0,0 0 1,0 0-1,-1 0 0,1 0 1,-9-2 6,5 2-1,4 0-5,0 0-1,-1 0 0,1 0 0,0-1 0,0 1 0,0 0 0,0 0 0,0 0 1,0 0-1,0 0 0,-1 0 0,1-1 0,0 1 0,0 0 0,0 0 0,0 0 0,-1 0 1,1 0-1,0 0 0,0 0 0,0 0 0,0 0 0,-1 0 0,1 0 0,0 0 1,0 0-1,0 0 0,0 0 0,-1 0 0,1 0 0,0 0 0,0 0 0,0 0 0,0 0 1,-1 0-1,1 0 0,0 0 0,0 0 0,0 1 0,0-1 0,0 0 0,0 0 1,-1 0-1,1 0 0,0 0 0,0 0 0,0 1 0,0-1 0,0 0 0,0 0 0,0 0 1,0 0-1,-1 0 0,1 1 0,0-1 0,0 0 0,0 0 0,0 0 0,0 0 0,0 1 1,0-1-1,0 0 0,0 0 0,0 0 0,0 0 0,0 1 0,0-1 0,0 0 1,1 0-1,-1 0 0,-1 0-1,1 0 1,0 0 0,0 0 0,0 0 0,0-1 0,0 1 0,0 0 0,0 0 0,0 0-1,-1 0 1,1 0 0,0 0 0,0 0 0,0 0 0,0 0 0,0-1 0,-1 1-1,1 0 1,0 0 0,0 0 0,0 0 0,0 0 0,-1 0 0,1 0 0,0 0 0,0 0-1,0 0 1,0 0 0,-1 0 0,1 0 0,0 0 0,0 0 0,0 0 0,0 1-1,0-1 1,-1 0 0,1 0 0,0 0 0,0 0 0,0 0 0,0 0 0,0 0 0,0 0-1,-1 0 1,1 1 0,0-1 0,0 0 0,0 0 0,0 0 0,0 0 0,0 0-1,0 1 1,0-1 0,0 0 0,0 0 0,0 0 0,0 0 0,0 1 0,-1-1 0,1 0-1,0 0 1,0 0 0,1 0 0,-1 1 0,0-1 0,0 0 0,0 0 0,0 0-1,1 6-10,-5-7 7,-7-1 3,13 16-1,-1-10 3,-4-5 4,3 1-5,0 0 1,0 0-1,0 0 0,0 0 0,0 0 0,0 0 1,0 0-1,0 0 0,-1 0 0,1 0 1,0 0-1,0 0 0,0 0 0,0 0 0,0 1 1,0-1-1,0 0 0,0 0 0,0 0 0,0 0 1,0 0-1,0 0 0,0 0 0,-1 0 1,1 0-1,0 0 0,0 0 0,0 0 0,0 0 1,0 0-1,0 0 0,0 0 0,0 0 0,0 0 1,0 0-1,0 0 0,-1 0 0,1 0 1,0-1-1,0 1 0,0 0 0,0 0 0,0 0 1,0 0-1,0 0 0,0 0 0,0 0 1,0 0-1,0 0 0,0 0 0,0 0 0,0 0 1,0 0-1,0 0 0,0 0 0,0-1 0,-22 10 3,22-9-3,0 0 0,0 0 0,0 0 0,0 0 0,0 0 0,0 1 0,0-1 0,0 0 0,0 0 0,0 0 0,0 0 0,0 0 0,0 1 0,0-1 0,0 0 0,0 0 0,1 0 0,-1 0 0,0 0 0,0 0 1,0 1-1,0-1 0,0 0 0,0 0 0,0 0 0,0 0 0,0 0 0,0 0 0,1 0 0,-1 1 0,0-1 0,0 0 0,0 0 0,0 0 0,0 0 0,0 0 0,1 0 0,-1 0 0,0 0 0,0 0 0,0 0 0,1 0 0,0 0-6,-3-4 8,-8-4-18,11 8 16,0 0 0,0 1 0,0-1 0,0 0 0,0 0 0,0 0 0,0 0 0,0 0-1,0 0 1,0 0 0,0 0 0,0 0 0,0-1 0,0 1 0,0 0 0,0-1 0,0 1-1,0 0 1,0-1 0,0 0 0,0 1 0,-1-1 0,2 0 0,0-7 2,-2 6-3,0 1 1,0-1-1,0 0 0,1 1 0,-1-1 1,1 1-1,0-1 0,-1 1 0,1-1 1,0 1-1,0 0 0,-1-1 1,2 0-1,-1 1 1,0 0 1,0 0-1,-1 0 1,1 0-1,0 0 1,-1 0-1,1 0 1,-1 0-1,0 0 1,1 0-1,-1-1 0,0 1 1,0 0-1,1 0 1,-1 0-1,0 0 1,0-1-1,0 1 1,0 0-1,-1 0 1,1-2-1,0-9 0,0 11 0,1-1 0,0 0 0,0 1 0,0-1 0,0 1 0,0-1 0,0 1 0,0-1 0,0 1 0,2-2 0,11-15 3,63-141-11,-62 130 0,20-17 19,-30 32-7,-5 12-4,0 1 1,0 0-1,1-1 1,-1 1-1,1 0 1,-1-1 0,1 1-1,0 0 1,0 0-1,-1 0 1,1-1-1,0 1 1,0 0-1,0 0 1,0 0 0,2-1-1,-2 2 0,-1 0 0,1-1 0,0 1 0,-1 0 0,1-1 0,-1 1 0,1-1 0,-1 1 0,1-1 0,-1 1 0,1-1 0,-1 1 0,1-1 0,-1 1 0,0-1-1,1 0 1,-1 1 0,0-1 0,0 1 0,1-1 0,-1 0 0,0 1 0,0-1 0,0 0 0,0 1 0,0-1 0,0 0 0,0 0 0,0 1 0,0-1 0,0 0 0,0 1 0,0-2 0,-1-3 4,1 5-4,0-1 1,0 1-1,0-1 0,0 1 1,0-1-1,1 1 1,-1 0-1,0-1 1,0 1-1,1-1 0,-1 1 1,0-1-1,0 1 1,1 0-1,-1-1 1,1 1-1,-1 0 0,0-1 1,1 1-1,0-1 1,3-1 5,-5 4 0,-7 24-9,8-22-1,0-1 2,-1 0 0,1 0-1,0 0 1,-1 0 0,0 0-1,0 0 1,0 0 0,0-1-1,0 1 1,-1 0 0,-2 3-1,1-1 2,0 0 0,1 0-1,-1 0 1,1 1-1,0-1 1,0 1-1,0 5 1,1-6 1,-1 0-1,1 0 1,-1 0-1,1 0 1,-2 0-1,1-1 1,0 1-1,-1-1 1,-5 7-1,-27 29 4,16 1 4,16-34-8,0 0 0,0 0 0,0 0 0,-1 0 0,0-1 0,-5 7 0,-10 6-1,13-12 0,0-1 0,0 1 0,0 0 0,1 1 0,0-1 0,-6 11 0,10-13 3,-1-1 0,-1 0-1,1 0 1,-1 0 0,0 0 0,1 0-1,-2-1 1,1 1 0,0-1 0,-1 0-1,1 0 1,-6 3 0,2 0 2,5-5-2,0 1 0,0 0-1,1 0 1,-1 0-1,0 0 1,1 0 0,0 0-1,-1 0 1,1 0 0,0 1-1,0-1 1,0 0-1,0 4 1,0-3-1,1-1-1,-1 0 1,0 0-1,0 0 1,0 1-1,0-1 1,0 0 0,-1 0-1,1 0 1,0-1-1,-1 1 1,0 0 0,-2 2-1,3-3 1,-1 0 1,1 0-1,0 0 0,0 0 0,1 0 0,-1 0 0,0 0 1,0 1-1,0-1 0,1 0 0,-1 0 0,1 1 1,-1-1-1,1 0 0,0 1 0,-1-1 0,1 3 1,-3 7-5,3-10 4,0 0 0,0-1 0,0 1 1,0-1-1,0 1 0,1 0 0,-1-1 0,0 1 0,0-1 0,1 1 0,-1-1 1,1 1-1,-1-1 0,0 1 0,1-1 0,-1 1 0,1-1 0,-1 1 0,1-1 1,-1 0-1,1 1 0,-1-1 0,1 0 0,-1 0 0,1 1 0,0-1 0,20 8-8,3-4-5,0-2 0,0-1 0,0 0 0,33-5 0,22 1 19,-32 0 27,-30 1-14,1 1 0,26 2 1,-28 2-19,-8-2-4,0 0 0,-1 0 0,1-1 0,14-1 0,-19 0 0,0 1-1,0 0 0,-1 0 1,1 0-1,0 0 0,0 0 1,-1 1-1,1-1 0,0 1 0,0 0 1,2 1-1,-2-1 7,0 0 0,0 0 1,0 0-1,0-1 0,1 1 0,-1-1 1,4 1-1,4 3 10,-11-4-13,1 1-1,0-1 0,-1 0 0,1 1 1,0-1-1,-1 1 0,1-1 0,0 0 1,-1 0-1,1 1 0,0-1 0,0 0 1,-1 0-1,1 0 0,0 0 0,0 0 1,0 0-1,-1 0 0,1 0 0,0 0 0,0 0 1,-1 0-1,1-1 0,1 1 0,-1-2-50,1 1-1,0 0 0,-1 0 1,1 0-1,0 0 0,-1 1 0,1-1 1,0 0-1,0 1 0,4-2 1,17-6-1715,-21 7 1271,1-1 0,0 1 0,1 0 0,-1 1-1,0-1 1,0 1 0,6-1 0,4-1-1752,11-5-1896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18T15:12:00.6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3381 30 3073,'3'-1'5476,"-2"1"-5357,-7-9 1476,6 8-1541,0 1 0,-1-1 0,1 1-1,-1 0 1,1-1 0,-1 1-1,1-1 1,0 1 0,-1 0 0,1 0-1,-1-1 1,1 1 0,-1 0-1,0 0 1,1 0 0,-1-1 0,1 1-1,-1 0 1,1 0 0,-1 0-1,1 0 1,-1 0 0,0 0 0,1 0-1,-1 0 1,1 0 0,-2 1 0,2-1-31,0 0 0,0 0 1,0 0-1,0 1 0,-1-1 1,1 0-1,0 0 1,0 0-1,0 0 0,0 1 1,0-1-1,0 0 0,0 0 1,0 0-1,0 0 1,0 1-1,0-1 0,0 0 1,0 0-1,0 0 0,0 0 1,0 1-1,0-1 0,0 0 1,0 0-1,0 0 1,0 1-1,0-1 0,0 0 1,0 0-1,0 0 0,0 0 1,0 1-1,1-1 1,-1 0-1,0 0 0,0 0 1,0 0-1,0 0 0,0 0 1,1 1-1,-1-1 1,0 0-1,0 0 0,0 0 1,0 0-1,1 0 0,-1 0 1,0 0-1,0 0 1,0 0-1,0 0 0,1 0 1,-1 0-1,0 0 0,0 0 1,0 0-1,0 0 1,1 0-1,-1 0 0,0 0 1,1 0 45,-1 0 0,1 0 0,-1 0 0,1 0 0,-1 0 1,1 0-1,-1 0 0,1 0 0,-1-1 0,1 1 0,-1 0 0,1 0 1,-1 0-1,1-1 0,-1 1 0,0 0 0,1 0 0,-1-1 0,1 1 1,-1-1-1,0 1 0,1 0 0,-1-1 0,0 1 0,0-1 0,1 1 1,-1-1-1,8-7 852,20 5-169,-3 1-141,-19 1-532,0 1-1,0 0 1,0 0-1,0 0 1,0 1 0,-1 0-1,10 2 1,26 4 122,-11-7-73,0 3-1,0 0 1,-1 2-1,1 1 1,43 16 0,-5 3 17,-31-13-130,-1 2 0,0 2 0,50 30 0,-42-17-9,52 45-1,-78-58-1,-1 1 1,0 1-1,-1 0 1,-1 2-1,17 26 0,114 214 109,-123-206-71,-7-13-7,-15-38-32,1 0 0,-1 1-1,0-1 1,0 1 0,0-1 0,0 1 0,0-1 0,-1 1-1,0-1 1,0 1 0,0-1 0,0 1 0,0 0 0,-1-1-1,-1 7 1,3 50 32,-7-40-14,4-15-16,1-1 0,0 1 0,0 0 0,0-1 0,0 1 0,1 0 0,0 0 1,0 5-1,1 37 73,-2 0 0,-7 56 1,1-33-2,0-34-46,5-26-19,0 0 0,-2 20-1,5-12-3,-1-13-6,0-1 0,1 0 0,-2 0 0,1 0 0,0 1 0,-1-1 0,0 0 0,0 0 0,0 0 0,-1 0-1,1 0 1,-1 0 0,-3 5 0,2-2 1,0 0-1,0 0 0,1 0 1,0 1-1,-2 10 1,3-12-2,-1 1-1,1 0 1,-1-1 0,-1 1 0,1-1 0,-1 1 0,-5 7 0,3-6 2,-1-1 2,1 1 0,0 0 0,0 0-1,0 0 1,1 1 0,-3 10 0,4-11-5,0 0 0,-1 0 0,0 0 0,-1 0 0,1-1 0,-1 1 0,-8 7 0,6-6 5,0 1 1,0-1-1,-9 21 0,5-5 3,2-4 5,-1 0 1,-13 19-1,-28 48 44,33-54 8,-2-1-1,-39 50 1,42-63-18,-19 29-1,28-39-35,0 0 0,-13 14 0,-15 18 15,-41 52 17,64-74-39,-2-1 0,0 0 0,-31 28 0,-22 26 12,20-20 2,-35 42 28,71-81-35,-1 0 0,0 0 1,-29 21-1,-10 9 21,-70 57-8,110-90-23,0-1 0,-1 0 0,-18 10 0,-20 14 6,-133 114 41,170-136-51,-1-1 1,-26 14-1,-13 10-2,31-17 5,-37 26 2,32-25 19,-26 23-1,0 0 17,-5 2 0,25-17-12,-2-2 0,-39 21 0,52-34-11,-1 1-2,0-1-1,-51 17 0,65-27-9,0 1 0,1 1 0,-1 0 0,1 0 0,0 0 0,0 2 0,-12 8 0,11-7 2,0 0 1,-1-1-1,0 0 1,0-1-1,0 0 1,-14 4-1,-21 9 23,8-1 56,0-2 0,-44 11-1,60-19-8,-27 13 0,-16 5 16,-144 37-29,148-50-63,45-10 15,0 1-1,0 1 1,-28 10-1,-25 7 0,16-6-21,39-11 0,1 0 1,-1-1 0,-25 2-1,26-3 6,0-1 0,0 2 0,-21 6 1,23-6 3,1 0 0,-23 3 0,0 0 12,5-1 118,0-2 1,0 0-1,0-2 1,0-1-1,0-1 1,-31-6-1,27 2-91,0-2-1,0-1 1,0-2 0,1-1-1,1-1 1,-32-18-1,-43-23 6,41 21-9,53 24-25,0 0 1,0-1 0,1 0 0,0 0 0,1-1 0,0 0 0,-10-16 0,10 14-1,-6-9-15,1-1 0,-18-39 0,8 15 22,18 34-3,1 0 1,-7-24-1,2 7-11,1-7 10,7 30-16,1 0 0,-1 0 0,0-1 0,0 1 0,-1 0 0,-5-10 0,5 12 3,1 0 0,-1 0 0,1 0 0,0 0 0,0-1 0,0 1-1,0-1 1,1 1 0,0-1 0,0 1 0,0-7 0,0 9-2,1 0-1,-1 0 1,0 0 0,0 0-1,1 0 1,-1 0 0,-1 0-1,1 0 1,0 0 0,0 0-1,-1 1 1,-1-3-1,2 3 2,0 1 0,0-1-1,0 0 1,1 0-1,-1 1 1,0-1-1,1 0 1,-1 0 0,0 0-1,1 0 1,-1 0-1,1 0 1,0 0-1,-1 0 1,1 0-1,0 0 1,0 0 0,-1 0-1,1 0 1,0-2-1,0 2 2,1 0 1,-1 1-1,0-1 0,0 0 0,0 0 0,1 0 0,-1 0 0,0 1 0,0-1 0,-1 0 1,1 0-1,0 0 0,0 0 0,0 0 0,0 1 0,-1-1 0,1 0 0,0 0 1,-1 0-1,1 1 0,-1-1 0,1 0 0,-1 1 0,1-1 0,-1 0 0,1 1 1,-1-1-1,0 1 0,1-1 0,-1 0 0,0 1 0,0 0 0,1-1 0,-1 1 1,0-1-1,0 1 0,0 0 0,0 0-2,0 0-1,1 0 1,-1 1-1,1-1 1,-1 0 0,1 0-1,-1 1 1,1-1-1,-1 1 1,1-1 0,-1 0-1,1 1 1,-1-1-1,1 1 1,0-1 0,-1 1-1,1-1 1,0 1-1,-1-1 1,1 2 0,-1-1-13,-1 0 15,1-1-1,0 1 1,0 0-1,0-1 0,0 1 1,1 0-1,-1 0 1,0-1-1,0 1 0,0 0 1,1 0-1,-1 0 1,0 0-1,1 0 0,-1 0 1,1 0-1,-1 0 1,1 1-1,-1-1 1,1 0-1,0 0 0,0 0 1,-1 0-1,1 3 1,-1-1-5,1 0 0,-1 0 1,-1 1-1,1-1 0,0 0 1,-1 0-1,-2 3 1,-2 0-4,5-4 6,-1-1-1,1 1 0,-1-1 1,1 1-1,0 0 1,0 0-1,0-1 1,0 1-1,0 0 1,0 0-1,0 0 1,1 0-1,-1 0 1,0 3-1,-4 24 12,-2 1 0,-13 38 0,16-55-2,1-1 0,-3 21 0,-1 7-14,5-35 6,1 1-1,1-1 0,-1 1 1,1-1-1,0 0 1,0 1-1,2 7 1,-1-8-4,-1 1 0,1-1 0,-1 0 0,0 1 0,-1-1 0,-1 9 0,1 7 2,1-21 1,0 1 1,0-1-1,0 1 1,0 0-1,0-1 1,0 1-1,0-1 1,0 1-1,0-1 1,1 1-1,-1-1 1,0 1-1,0-1 1,0 1-1,1-1 1,-1 1-1,0-1 1,1 1-1,-1-1 1,0 1-1,1-1 1,-1 0-1,1 1 1,-1-1-1,0 1 1,2-1-1,-2 0 1,0 0 0,0 0 0,0 0 0,0 0 1,0 0-1,0 0 0,0 0 0,0 0 0,1 0 0,-1 0 0,0 0 0,0 0 0,0 0 0,0 0 0,0 0 0,0 0 0,0 0 0,0 0 0,0-1 0,0 1 1,0 0-1,0 0 0,0 0 0,0 0 0,0 0 0,0 0 0,0 0 0,0 0 0,0 0 0,0 0 0,0-1 0,0 1 0,0 0 0,0 0 0,0 0 0,0 0 0,0 0 1,0 0-1,0 0 0,0 0 0,0 0 0,0 0 0,0-1 0,0 1 0,0 0 0,0 0 0,0 0 0,0 0 0,0 0 0,0 0 0,0 0 0,0 0 0,0 0 0,-1 0 1,1 0-1,0 0 0,0 0 0,0 0 0,1-1 0,-1 0 1,1 1-1,0-1 1,-1 0-1,1 1 1,-1-1-1,1 0 0,-1 0 1,1 1-1,-1-1 1,0 0-1,1 0 1,-1 0-1,0 0 0,0 1 1,0-1-1,1 0 1,-1 0-1,0 0 1,0 0-1,0-1 1,-2-5-2,1 6 2,1-1 0,-1 0-1,1 1 1,0-1 0,-1 0 0,1 0-1,0 1 1,0-1 0,0 0-1,0 0 1,1 1 0,-1-1 0,0 0-1,1 1 1,-1-1 0,1 0-1,-1 1 1,2-3 0,0 0 0,0-1-1,-1 0 1,1 1 0,-1-1-1,0 0 1,0-8 0,4-18 10,-3 15-8,0-1 0,0 1 0,-2-1 0,-2-28 0,1 26-2,0-1 0,3-27 1,0 38-3,-2-1 1,1 1-1,-1-1 1,-1 1-1,-2-17 1,3 26 0,0-7-3,0 0-1,0 0 1,1 1-1,-1-1 1,1 0 0,1 0-1,3-9 1,0-3 3,-5 16 2,1 1-1,0 0 0,0 0 1,0-1-1,0 1 0,0 0 1,0 0-1,4-3 1,5-12 1,-10 16-3,0 1 1,0 0-1,0-1 0,0 1 0,0-1 0,0 1 0,0 0 0,0-1 0,1 1 1,-1-1-1,0 1 0,0 0 0,0-1 0,1 1 0,-1 0 0,0-1 0,1 1 1,-1 0-1,0-1 0,1 1 0,-1 0 0,0 0 0,1 0 0,-1-1 1,0 1-1,1 0 0,-1 0 0,1 0 0,-1 0 0,1-1 0,12 7-33,-8-3 30,100 74-31,-11-5 23,61 41 38,-150-109-28,1-2 1,0 1 0,1-1 0,-1 0 0,0 0 0,11 2 0,-11-3 0,0 0 1,0 0-1,-1 1 1,1 0-1,0 0 1,8 5-1,-3-1-139,-9-9-24,-11-13-943,4 5-1792,10 4-903,0-6 44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18T15:19:24.2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2703 3666,'0'0'103,"0"0"0,0 0 0,0 0 0,0 0 0,0-1 0,0 1 0,0 0 0,0 0 0,0 0 0,-1-1 0,1 1 1,0 0-1,0 0 0,0 0 0,0-1 0,0 1 0,0 0 0,1 0 0,-1 0 0,0-1 0,0 1 0,0 0 0,0 0 0,0 0 0,0-1 1,0 1-1,0 0 0,0 0 0,0 0 0,1 0 0,-1 0 0,0-1 0,0 1 0,0 0 0,0 0 0,0 0 0,1 0 0,-1 0 1,0 0-1,0-1 0,1 1 0,11-3 2584,-11 3-2608,0 0 0,1 0 0,-1 0 1,0 0-1,0 0 0,1-1 0,-1 1 1,0 0-1,0-1 0,0 1 0,1-1 0,-1 0 1,0 1-1,0-1 0,0 0 0,0 0 0,0 1 1,0-1-1,0 0 0,-1 0 0,3-2 0,-3 2-58,0 0 0,0 0 1,0 0-1,0 0 0,0 0 0,0 0 0,0 1 0,0-1 0,0 0 0,0 0 0,0 0 0,-1 0 0,1 0 0,0 0 0,-1 0 0,1 0 0,-1 1-7,1-1 0,0 1 0,0 0 0,-1-1 1,1 1-1,0 0 0,0-1 0,0 1 0,0 0 0,0-1 0,0 1 0,-1 0 0,1-1 0,0 1 0,0 0 0,0-1 0,0 1 1,0 0-1,0-1 0,0 1 0,1-1 0,-1 1 0,0 0 0,0-1 0,0 1 0,0 0 0,0-1 0,0 1 0,1 0 0,-1-1 1,0 1-1,0 0 0,1 0 0,-1-1 0,0 1 0,0 0 0,1 0 0,-1-1 0,0 1 0,0 0 0,1 0 0,0 0 0,-1-1-1,0 1-1,0 0 1,0 0 0,1 0-1,-1-1 1,0 1-1,0 0 1,0 0-1,0-1 1,0 1-1,1 0 1,-1 0-1,0-1 1,0 1-1,0 0 1,0 0-1,0-1 1,0 1-1,0 0 1,0 0-1,0-1 1,0 1-1,0 0 1,0 0-1,0-1 1,0 1-1,0 0 1,0-1-1,0 1 1,-1 0-1,1 0 1,0-1-1,0-3 216,11 7 31,-11-3-250,0 0 0,1 0 0,-1 0 0,0 0-1,1 0 1,-1 0 0,0 1 0,0-1 0,1 0 0,-1 0 0,0 0 0,1 0 0,-1 0-1,0 0 1,1-1 0,-1 1 0,0 0 0,1 0 0,-1 0 0,0 0 0,0 0-1,1 0 1,-1 0 0,0-1 0,1 1 0,-1 0 0,0 0 0,0 0 0,0-1-1,1 1 1,-1 0 0,0 0 0,0-1 0,0 1 0,1 0 0,-1 0 0,0-1-1,0 1 1,-2-5 96,2 5-88,-1-1 1,1 0-1,-1 0 0,1 0 1,-1 1-1,1-1 1,0 0-1,-1 0 1,1 0-1,0 0 1,0 0-1,-1 0 0,1 0 1,0 0-1,0 1 1,0-1-1,0 0 1,1 0-1,-1 0 1,0 0-1,0 0 0,0 0 1,1-1-1,0 2-5,-1-1 1,1 1-1,-1-1 0,1 1 0,-1-1 0,1 1 0,-1-1 0,0 1 0,1-1 1,-1 0-1,1 1 0,-1-1 0,0 0 0,0 1 0,1-1 0,-1 0 0,0 1 1,0-1-1,0 0 0,0 1 0,0-1 0,0 0 0,0 0 0,0 1 1,0-1-1,0 0 0,-1 0 0,0-6 38,1 6-42,0 1 1,0-1-1,0 0 1,0 1-1,0-1 1,0 0-1,1 0 1,-1 1-1,0-1 0,0 0 1,0 0-1,1 1 1,-1-1-1,0 0 1,1 1-1,-1-1 1,1 1-1,-1-1 1,0 0-1,1 1 1,-1-1-1,1 1 0,0-1 1,-1 1-1,2-1 1,6-8 91,-6-8 20,-3 15-105,1 0 0,0 0 1,0 0-1,1 0 0,-1 0 0,0 0 0,1 0 0,-1 0 0,1 0 0,-1 0 0,2-2 0,4-4 59,-5 7-64,0 0 0,0-1-1,0 1 1,0 0 0,-1 0 0,1 0 0,0-1 0,-1 1 0,1 0 0,-1 0 0,1-1 0,-1 1-1,0-1 1,0 1 0,0 0 0,0-1 0,0 1 0,0-3 0,0 3-1,0-1 1,0 1-1,0 0 1,1-1-1,-1 1 1,0 0-1,0-1 0,1 1 1,-1 0-1,1-1 1,-1 1-1,1 0 1,0 0-1,-1 0 1,1 0-1,0 0 1,0 0-1,0 0 0,1-2 1,-1 3 2,0-1-1,0 0 1,0 0 0,0 0 0,-1 0-1,1 0 1,0-1 0,-1 1-1,1 0 1,0 0 0,-1 0 0,0-1-1,1 1 1,-1 0 0,0 0 0,1-1-1,-1-1 1,5-14 180,-5 16-179,1 0 0,-1 0-1,1 0 1,-1 0-1,0 1 1,1-1-1,-1 0 1,0 0 0,0 0-1,0 0 1,1 0-1,-1 0 1,0 0 0,0 0-1,0 0 1,-1 0-1,1 0 1,0 0-1,0 0 1,0 0 0,-1 1-1,1-1 1,0 0-1,-2-1 1,-3-5 45,4 6-49,1 1-1,-1-1 0,1 1 1,-1-1-1,1 0 1,-1 0-1,1 1 1,-1-1-1,1 0 0,-1 0 1,1 0-1,0 1 1,0-1-1,-1 0 0,1 0 1,0 0-1,0 0 1,0 0-1,0 1 0,0-1 1,0 0-1,0 0 1,0 0-1,1 0 1,-1 0-1,0-1 0,2-17 121,-2 18-120,-1-1 0,1 1 0,0 0 0,0 0 1,0-1-1,1 1 0,-1 0 0,0 0 0,0 0 0,1-1 0,-1 1 1,1 0-1,-1 0 0,1 0 0,-1 0 0,1 0 0,0 0 0,-1 0 1,1 0-1,0 0 0,0 0 0,1-1 0,-1 1-1,-1 1 0,1-1 0,0 0-1,-1 0 1,1 0 0,0 0 0,-1 1 0,1-1 0,-1 0-1,0 0 1,1 0 0,-1 0 0,0 0 0,1 0-1,-1 0 1,0 0 0,0-1 0,0 1 0,0 0-1,0 0 1,0 0 0,0-1 0,-1 1 1,1 0 0,0 0 0,0 0 0,0 0 0,0 0 0,0 0 0,0 0 0,0 0 0,1 0 0,-1 0 0,0 0 0,1 0 0,-1 0 0,0 0 0,1 0 0,-1 0-1,1 0 1,-1 0 0,1 0 0,1-1 0,-1 1 0,-1 1 0,1-1 0,0 0 0,-1 0-1,1 0 1,-1 0 0,1-1 0,-1 1 0,1 0 0,-1 0-1,0 0 1,0 0 0,1 0 0,-1 0 0,0-3-1,4-13 102,-3 16-108,-1 1 0,0-1-1,0 1 1,1-1 0,-1 1-1,0-1 1,0 1 0,0-1-1,1 0 1,-1 1 0,0-1-1,0 1 1,0-1 0,0 1-1,0-1 1,0 0 0,0 1-1,-1-1 1,1 1 0,0-1 0,0 1-1,0-1 1,0 1 0,-1-1-1,1 0 1,0 1 0,-1 0-1,1-1 1,0 1 0,-1-1-1,1 1 1,-1-1 0,0 0-1,1 1 1,-1-1 0,1 1 0,0-1-1,-1 1 1,1-1 0,0 1-1,-1-1 1,1 1 0,0-1-1,0 1 1,-1-1 0,1 0-1,0 1 1,0-1 0,0 0-1,0 1 1,0-1 0,0 1-1,0-1 1,0 0 0,0 1-1,0-1 1,0 0 0,0 1-1,0-1 1,1 1 0,-1-1 0,0 0-1,0 1 1,1-1 0,4-15 21,2-2 42,-7 18-62,1-1 0,-1 1 0,0-1 0,1 1 0,-1-1 0,0 1 0,0-1 0,1 1 0,-1-1 0,0 0-1,0 1 1,0-1 0,0 1 0,0-1 0,0 0 0,0 1 0,0-1 0,0 1 0,0-1 0,0 1 0,0-1 0,0 0 0,0 1 0,-1-1 0,1 1 0,0-1 0,0 1 0,-1-1 0,1 0 0,-1 1 3,1-1 0,0 1-1,-1-1 1,1 1-1,0-1 1,0 1 0,0-1-1,-1 1 1,1-1-1,0 1 1,0-1 0,0 0-1,0 1 1,0-1 0,0 1-1,0-1 1,0 1-1,0-1 1,0 1 0,1-1-1,-1 1 1,0-1 0,0 0-1,0 1 1,1-1-1,-1 1 1,0 0 0,0-1-1,1 1 1,-1-1-1,1 0 1,-1 1 0,1 0 1,-1-1-1,1 1 0,-1 0 1,1-1-1,-1 1 0,0-1 1,1 1-1,-1-1 0,0 1 1,1-1-1,-1 1 0,0-1 0,0 1 1,0-1-1,1 1 0,-1-1 1,0 1-1,0-1 0,0 0 1,0 1-1,0-1 0,0 1 1,0-1-1,0 1 0,0-1 1,0 0-1,-1 0 0,0-5 35,1 5-36,0 1 0,0-1 0,0 0 0,1 1 0,-1-1 0,0 1 0,0-1 0,0 1 0,0-1 0,1 0 0,-1 1 0,0-1 0,0 1 0,1-1-1,-1 1 1,1-1 0,-1 1 0,0-1 0,1 1 0,-1 0 0,2-2 0,3-5 52,-7 3-29,1 3-24,1 1 0,-1-1 1,1 1-1,-1-1 0,1 0 0,0 1 0,-1-1 1,1 0-1,0 1 0,0-1 0,-1 0 0,1 1 0,0-1 1,0 0-1,0 0 0,0 1 0,0-1 0,0 0 1,0 0-1,0 1 0,0-1 0,0 0 0,0 1 0,1-1 1,-1 0-1,1 0 0,5-2 27,-1 0 10,-8-7-4,3 10-36,0 0 0,-1 0 0,1 0 0,0-1 0,0 1-1,0 0 1,0-1 0,-1 1 0,1 0 0,0 0 0,0-1-1,0 1 1,0 0 0,0 0 0,0-1 0,0 1 0,0 0-1,0-1 1,0 1 0,0 0 0,0-1 0,0 1 0,0 0 0,0 0-1,0-1 1,0 1 0,0 0 0,1-1 0,-1 1 0,0 0-1,0 0 1,0-1 0,0 1 0,1 0 0,-1 0 0,0 0-1,0-1 1,0 1 0,1 0 0,-1 0 0,0 0 0,0-1-1,1 1 1,-1 0 0,0 0 0,0 0 0,1 0 0,-1 0 0,1 0-1,4-4 9,-8-8 5,2 11-13,1 1 0,-1-1 0,1 0 0,0 0 0,-1 1 0,1-1 0,0 0 0,0 0 0,0 1 0,-1-1 0,1 0-1,0 0 1,0 1 0,0-1 0,0 0 0,0 0 0,1 0 0,-1 0 0,6-4 10,-3 1 0,-6-6-4,3 9-6,-1 1-1,1 0 0,0 0 1,0-1-1,0 1 0,-1 0 1,1-1-1,0 1 0,0 0 0,0-1 1,0 1-1,0 0 0,0-1 1,0 1-1,-1 0 0,1-1 1,0 1-1,0 0 0,0-1 0,0 1 1,1 0-1,-1-1 0,0 1 1,0-1-1,0 1 0,0 0 1,0 0-1,0-1 0,0 1 0,1 0 1,-1-1-1,0 1 0,0 0 1,1-1-1,-1 1 0,0 0 1,1-1-1,-1 1 0,0 0 0,1 0 1,-1-1-1,0 1 0,0 0 1,1 0-1,-1-1 0,0 1 1,0 0-1,0-1 0,1 1 0,-1 0 1,0-1-1,0 1 0,0-1 1,0 1-1,0 0 0,0-1 1,0 1-1,0 0 0,0-1 0,0 1 1,0-1-1,0 1 0,0 0 1,0-1-1,0 1 0,0 0 1,0-1-1,0 1 0,-1 0 0,1-1 1,0 1-1,0-1 1,0 1-1,-1 0 1,1 0 0,0-1-1,0 1 1,0 0-1,0 0 1,0-1-1,-1 1 1,1 0-1,0-1 1,0 1 0,0 0-1,0 0 1,0-1-1,0 1 1,0 0-1,0-1 1,0 1-1,0 0 1,0-1 0,0 1-1,1 0 1,-1 0-1,0-1 1,0 1-1,0 0 1,0 0-1,0-1 1,1 1-1,-1 0 1,0 0 0,0-1-1,0 1 1,1 0-1,-1 0 1,0 0-1,0-1 1,1 1-1,-1 0 1,0 0 0,0 0-1,1 0 1,-1 0-1,0-1 1,1 1-1,-1 0 1,0 0-1,0 0 1,1 0 0,-1 0-1,0 0 1,1 0-1,-1 0 1,1 0-1,5-2 22,-10-10 5,4 11-22,-1 0-1,1 0 1,0 0 0,-1 0-1,1 0 1,0 0 0,0 0 0,-1 0-1,1 0 1,0 0 0,0 0 0,0 0-1,0 0 1,1-1 0,-1 1-1,0-1 1,1 1 0,-1 0 0,0 0 1,0 0-1,0 0 0,0 0 0,0 0 0,0 0 0,0 0 0,0 0 1,0 0-1,0 0 0,0 0 0,-1 0 0,0-2 0,1 3-3,0 0-1,0 0 1,0-1 0,-1 1-1,1 0 1,0 0-1,0 0 1,0 0 0,0-1-1,-1 1 1,1 0-1,0 0 1,0-1 0,0 1-1,0 0 1,0 0-1,0-1 1,0 1 0,0 0-1,0 0 1,0-1 0,0 1-1,0 0 1,0 0-1,0-1 1,0 1 0,0 0-1,0 0 1,0-1-1,0 1 1,0 0 0,0 0-1,0 0 1,1-1-1,-1 1 1,0 0 0,0 0-1,0 0 1,0-1-1,0 1 1,1 0 0,-1 0-1,0 0 1,0 0-1,0-1 1,1 1 0,-1 0-1,0 0 1,0 0-1,1 0 1,-1 0 0,0 0-1,0 0 1,1 0-1,-1 0 1,0 0 0,0 0-1,1 0 1,-1 0 0,0 0-1,1 0 2,-1 0-1,1 0 0,-1 0 1,1-1-1,-1 1 1,1 0-1,-1 0 0,1 0 1,-1 0-1,0 0 1,1-1-1,-1 1 0,1 0 1,-1 0-1,0-1 1,1 1-1,-1 0 1,0 0-1,1-1 0,-1 1 1,0-1-1,1 1 1,-1 0-1,0-1 0,0 1 1,1 0-1,-1-1 1,0 1-1,0-1 1,0 1-1,0-1 0,0 1 1,1-1-1,-1 1 1,0-1-1,0 1 0,0 0 1,-1-2-1,11-24 94,-10 14-81,0 10-12,0 0-1,0 0 0,0 0 1,0 0-1,0 0 0,0 0 1,1-1-1,-1 1 0,1 0 1,-1 0-1,1 0 0,1-3 1,18-39 109,-20 43-106,1 0 0,-1 0 0,1 0 0,-1 0 0,0 0 1,1 0-1,-1 0 0,0 0 0,0 0 0,1 0 0,-1 0 1,0-1-1,0 1 0,0 0 0,-1 0 0,1 0 0,0 0 0,0 0 1,-1 0-1,1 0 0,-1-2 0,0 2 1,1 0 0,0 0 0,-1 0 0,1 0 0,0 0 0,-1 0 0,1 0 0,0 0 0,0-1 0,0 1 0,0 0 0,0 0 0,0 0 1,1 0-1,-1 0 0,0 0 0,0 0 0,1 0 0,-1 0 0,1 0 0,-1 0 0,1 0 0,0-2 0,8-19 105,-8 19-102,0 0 0,-1 0 0,1 1 0,1-1 0,-1 0 0,0 1 0,2-4 0,-2 6-8,0-1 0,-1 1 0,0-1 0,1 0 0,-1 1 0,1-1 0,-1 1 0,0-1 0,1 0-1,-1 1 1,0-1 0,0 0 0,1 1 0,-1-1 0,0 0 0,0 0 0,0 1 0,0-1 0,0 0 0,0 1 0,0-1 0,0 0 0,0 0 0,-1 1 0,1-1 0,0 0 0,0 1 0,0-1 0,-1 0-1,1 1 1,-1-2 0,0 1 3,1 1-1,0-1 1,-1 0-1,1 0 1,-1 0-1,1 0 0,0 0 1,0 0-1,0 0 1,-1 0-1,1 0 1,0 0-1,0 0 0,0 0 1,0 0-1,1 0 1,-1 0-1,0-1 1,2-3 17,-1 4-16,-1-1 0,0 1 1,1 0-1,-1 0 0,0-1 0,0 1 0,0 0 0,0 0 0,0-1 1,0 1-1,0 0 0,0 0 0,0-1 0,-1 0 0,1 1-3,0 1 0,0-1 0,0 0 0,0 1 1,0-1-1,0 0 0,0 1 0,0-1 0,0 1 0,0-1 0,1 0 0,-1 1 0,0-1 0,0 1 0,1-1 0,-1 0 0,0 1 0,1-1 0,-1 1 0,0-1 0,1 1 0,0-1 0,3-7 18,-6-1-8,1 8-12,1 0 0,-1 0 0,1 0 0,0 0 0,-1 0 1,1 0-1,0 0 0,0 0 0,0 0 0,0 0 0,0 0 0,0 0 1,0 0-1,0 0 0,0 0 0,1-2 0,3-3 2,-3 5-2,0 0 0,-1 1 0,1-1 0,-1 0 0,1 1 0,-1-1-1,1 0 1,-1 0 0,0 0 0,1 0 0,-1 1 0,0-1 0,0 0-1,1 0 1,-1 0 0,0 0 0,0-1 0,5-37 33,-5 36-26,0-1-1,1 1 0,-1 0 0,1-1 0,-1 1 0,1 0 0,0 0 0,0-1 0,0 1 0,1 0 0,-1 0 0,1 0 0,2-3 0,-3 6-5,-1-1 0,1 1-1,-1 0 1,0-1-1,1 1 1,-1 0 0,0 0-1,1-1 1,-1 1 0,0-1-1,1 1 1,-1 0 0,0-1-1,0 1 1,1-1 0,-1 1-1,0-1 1,0 1 0,0 0-1,0-1 1,0 1 0,1-1-1,-1 1 1,0-1 0,0 1-1,0-1 1,0 1 0,-1-1-1,1 1 1,0-1-1,0 1 1,0-1 0,0 1-1,0 0 1,-1-1 0,1 1-1,0-1 1,0 1 0,0-1-1,-1 1 1,1 0 0,0-1-1,-1 1 1,0-1 0,1 1-1,-1-1 1,1 0 0,0 1 0,-1-1-1,1 1 1,0-1 0,-1 0 0,1 1-1,0-1 1,0 0 0,-1 1 0,1-1-1,0 0 1,0 0 0,0 1 0,0-1-1,0 0 1,0 1 0,0-1 0,0 0-1,0 1 1,1-1 0,-1 0 0,0 0 0,1 0-1,-1 0 0,0 0 0,1 0 0,-1 0 1,0 0-1,0 0 0,1 0 0,-1 0 0,0 0 0,0 0 0,0 0 0,-1 0 0,1 0 0,0 0 0,0 0 0,0 0 0,-1 0 0,0-2 1,1 3-2,0-1 1,-1 0 0,1 0 0,0 0-1,-1 0 1,1 0 0,0 0 0,0 0-1,0 0 1,0 0 0,0 0 0,0 0-1,0 0 1,1 0 0,-1 0 0,0-1-1,1 1 1,-1 0-1,1 0 1,-1 0-1,1-1 0,-1 1 1,1 0-1,-1 0 1,0 0-1,0-1 0,0 1 1,0 0-1,0 0 1,0-1-1,0 1 1,0 0-1,0 0 0,-1-1 1,0-1-1,1 2 2,0 0-1,0 0 1,-1 0-1,1 0 0,0 0 1,0 0-1,0 0 1,0 0-1,0 0 1,1 0-1,-1 0 0,0 0 1,0 0-1,1 0 1,-1 0-1,1-2 0,3-13-11,-4 15 10,0 0 0,0 1 0,0-1 0,0 0 1,0 0-1,0 1 0,0-1 0,0 0 0,0 1 0,0-1 1,1 0-1,-1 1 0,0-1 0,1 0 0,-1 1 1,0-1-1,1 0 0,-1 1 0,1-1 0,-1 1 1,1-1-1,-1 1 0,1-1 0,1 0 0,-2 1 1,1-1-1,-1 1 0,1 0 1,-1-1-1,1 1 0,-1-1 1,0 1-1,1-1 0,-1 1 1,0-1-1,1 1 0,-1-1 1,0 1-1,1-1 0,-1 0 1,0 1-1,0-1 0,0 1 1,1-1-1,-1 0 0,0 1 1,0-1-1,0 0 0,0 1 1,0-2-1,0 1 0,0 0 0,0 0 0,0 0 0,0 0 0,0 0 0,0 0 0,0 0 0,1 0 0,-1 0 0,0 0 0,1 0 0,-1 0 0,2-1 0,-2 1 0,1 0 0,0 0 0,-1 0 0,1 0 0,-1 0 0,0 0 0,1 0 0,-1 0 0,0-1 0,0 1 0,0 0 0,0 0 0,0 0 0,0-2 0,4-51 3,-4 38 19,0-1 0,2 0 1,0 0-1,1 0 0,6-20 0,-2 8 13,3-30-1,-9 41-39,-1 9 7,1 1 1,0 0 0,0-1-1,1 1 1,0 0 0,6-16 0,-3 14 25,-1-1 0,0 0 0,0-1 1,-1 1-1,0 0 0,1-22 0,-3 30-12,-1 0 1,1 0-1,0 0 1,0 0-1,0 0 0,0 0 1,1 0-1,-1 0 0,1 0 1,2-3-1,8-14 74,-2 0-33,-8 17-53,0 0 0,0 0 0,-1 0 0,1 0 0,-1-1 0,0 1 0,0 0 0,1-5 0,5-11 2,-6 17-8,0 0 1,0 1 0,-1-1-1,1 0 1,0 1-1,-1-1 1,1 0 0,-1 0-1,1-2 1,-1 1 0,0 2 1,0 0-1,0 0 1,0 0-1,0 0 0,0 0 1,0 0-1,0 1 1,1-1-1,-1 0 0,0 0 1,1 0-1,-1 0 1,0 0-1,1 1 0,-1-1 1,1 0-1,-1 0 1,1 1-1,0-1 1,-1 0-1,1 1 0,0-1 1,-1 1-1,1-1 1,1 0-1,-1 0 0,0 0 1,0 0-1,0 0 0,0 0 1,0 0-1,0 0 0,0 0 1,-1 0-1,1 0 0,0 0 1,-1 0-1,1 0 0,0-3 0,-1 3 2,1 0-1,-1 0 0,0 1 1,1-1-1,-1 0 0,0 0 0,1 0 1,-1 0-1,1 1 0,0-1 1,-1 0-1,1 1 0,0-1 0,-1 0 1,1 1-1,0-1 0,0 1 1,-1-1-1,1 1 0,0-1 0,0 1 1,0 0-1,1-1 0,-1 1 1,0 0-1,0-1 1,0 1 0,0 0-1,0-1 1,0 1-1,0-1 1,0 1 0,-1-1-1,1 1 1,0-1-1,0 0 1,0 1 0,0-1-1,-1 0 1,1 1-1,0-1 1,-1 0 0,1 0-1,-1 0 1,1 0-1,-1 0 1,1 0 0,-1 0-1,0 0 1,1 0-1,-1 0 1,0 0 0,0 0-1,1-1 1,-1 1-1,0 0 1,0 0-1,1 0 1,-1 0 0,0 0-1,1 1 1,-1-1 0,1 0-1,-1 0 1,1 0 0,-1 0-1,1 1 1,0-1 0,-1 0-1,1 0 1,0 1 0,0-1-1,-1 1 1,1-1 0,0 1-1,0-1 1,1 0 0,-1 1-1,0-1 1,-1 1-1,1 0 1,0-1-1,0 0 1,0 1 0,-1-1-1,1 1 1,0-1-1,-1 0 1,1 1-1,-1-1 1,1 0 0,0 0-1,-1 0 1,0 1-1,1-1 1,-1 0-1,1 0 1,-1-1 0,0 1-1,0 1 0,1-1 0,-1 0 0,0 1 0,1-1 0,-1 0 0,0 1 1,1-1-1,-1 1 0,1-1 0,-1 1 0,1-1 0,-1 1 0,1-1 0,-1 1 0,1-1 1,-1 1-1,1-1 0,0 1 0,-1 0 0,1-1 0,0 1 0,-1 0 0,1 0 0,0 0 1,-1-1-1,1 1 0,0 0 0,1 0 0,-1 0 0,-1 0 0,1 0 0,0 0 0,0 0 0,0-1 0,0 1 0,-1 0 0,1 0 0,0-1 0,0 1 0,0 0 0,-1-1 0,1 1 0,0-1 0,-1 1 0,1-1-1,0 0 1,-1 1 0,1-1 0,-1 0 0,1 1 0,0-2 0,12-12 5,-12 14-4,0-1-1,0 0 0,0 1 1,0-1-1,0 0 0,-1 0 1,1 0-1,0 1 0,0-1 1,-1 0-1,1 0 1,-1 0-1,1 0 0,-1 0 1,1-2-1,1-1-2,0 0 1,1 1-1,-1-1 0,1 0 1,0 1-1,0-1 0,0 1 1,0 0-1,1 0 1,-1 0-1,1 1 0,6-4 1,-9 5 1,0 0 0,0 0 1,0 0-1,0 0 1,0 0-1,0-1 0,0 1 1,0 0-1,0 0 1,-1-1-1,1 1 0,0 0 1,-1-1-1,1-1 0,0 1 1,-1 1-1,1-1 0,-1 0 0,1 1 0,0-1 0,0 1 0,0-1 1,0 1-1,0 0 0,0-1 0,0 1 0,0 0 0,1 0 0,1-2 1,39-29 15,-38 29-16,1 1 0,-1-2 0,0 1 1,-1 0-1,1-1 0,0 1 1,-1-1-1,0 0 0,0 0 0,0 0 1,0-1-1,2-5 0,5-7-3,-9 16 2,0 0 1,0 0 0,0 0 0,0 0-1,0 0 1,0 1 0,0-1 0,0 0-1,1 0 1,-1 1 0,0-1 0,3 0-1,9-6 2,-7-2-4,-6 8 2,1 0 1,-1 0-1,1 0 1,-1 0-1,1 0 1,0 0-1,0 0 1,0 0-1,-1 0 1,1 0-1,0 0 1,0 1-1,0-1 1,2-1-1,80-47-1,-14 6 4,-18 7-20,-34 28 19,-1 1 0,1 1 1,24-6-1,25-7-20,18-1 41,-68 18-16,28-9 1,-4 1-12,-29 8 5,0 1 0,0-1 1,0 2-1,0 0 1,0 0-1,18 4 0,0-3 10,58-6-1,-37 2-24,50 4 0,22-1 24,-32 5-23,-49-2 6,-13 1-13,-19-3 19,0 0 8,-1-1 0,0 0-1,1 0 1,14-2 0,-12 1-2,0 1 0,1 0 1,-1 0-1,13 3 1,-13-2-3,0 0 1,0 0-1,0-1 1,0 0-1,14-3 1,-22 2-1,0 1-1,0 0 1,1-1 0,-1 1-1,0 1 1,0-1 0,4 1-1,-3 0-1,0-1-1,-1 0 1,1 0 0,0 0-1,-1 0 1,8-1 0,-9 0-2,1 1 1,-1 0-1,1 0 1,-1 0-1,1 0 1,-1 0-1,1 0 1,3 2-1,-4-2 2,-1 0 0,1 1 0,0-1 0,-1 0 0,1 0 0,-1 0 0,1 0 0,0 0 0,-1 0 0,1-1 0,0 1 0,-1 0 0,1-1 0,-1 1 0,2-2 0,5 1 1,1-1-1,-1 1 0,0 0 1,0 1-1,1 0 0,-1 0 1,0 1-1,14 2 0,16 1-16,154-1 27,-162-9-25,-18 7 14,15-2 0,-21 0 0,0 0 0,0 1 0,0-1 0,0 1 0,9 1 0,18-1 3,23-1 3,-38 2-12,34-3 1,-30 5-2,-20-3 7,0 1 1,0-1-1,1 1 0,-1-1 1,0 1-1,1-1 1,-1 0-1,1 0 1,3-1-1,-5 1-2,1-1 0,-1 1 0,1 0-1,-1 0 1,1 0 0,-1 0 0,1 0 0,-1 1 0,1-1 0,-1 0 0,1 1-1,2 0 1,-3 0 5,1-1 0,-1 1 0,1-1 0,-1 1 0,1-1 0,0 0 0,-1 0 0,1 0 0,0 0 0,-1 0 0,1 0 0,3-1 0,-3 1-3,0-1 0,-1 1 0,1 0 0,0 0 1,0 0-1,0 0 0,0 0 0,0 0 0,4 2 0,-5-2 0,1 0 0,-1 1-1,1-1 1,-1 0-1,1 0 1,0 0-1,-1 0 1,1 0-1,-1 0 1,1 0-1,-1-1 1,1 1-1,-1-1 1,3 0-1,-2 0 1,1 1-1,-1-1 0,1 1 1,-1-1-1,1 1 0,0 0 1,-1 0-1,5 0 0,17-1-6,127-14 50,-121 13-57,37 1 0,-5 1 2,-27-5 5,-29 4 5,1-1 0,-1 2 1,1-1-1,8 1 0,13 3 8,40 1 1,-53-7-5,-14 2-2,0 1 1,-1 0-1,1 0 1,-1-1-1,1 1 1,0 0-1,-1 0 1,1 0-1,0 0 1,-1 0-1,1 0 0,0 0 1,-1 0-1,1 0 1,0 0-1,-1 0 1,1 0-1,0 1 1,3 3 42,-10 2-1542,4-4 980,-1-1 1,1 0-1,0 0 0,-1 0 0,1 0 0,-1 0 0,0-1 0,1 1 0,-1-1 0,-2 0 0,-14 2-3552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18T14:27:20.9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7668,'1'3'6114,"1"6"-4721,2 4-577,-3 5-95,-1 1-417,4 10-128,-4-4-96,0 5-64,2 0-256,0-1-641,-1-6-2576,-4-11 383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18T15:19:28.4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 1808 5523,'3'3'4942,"-11"-2"-3674,6-1 394,-20-6 1151,17 2-2088,15 0-319,2 1-87,0 0 0,17-8 1,-5 2-89,-14 5-137,0 0-1,-1 0 1,1-1-1,-1-1 0,0 1 1,12-12-1,43-44 251,-49 45-288,57-52 154,-43 43-144,-2-2 0,25-32 0,55-65 67,27-34 4,42-50 31,24-21 49,-126 140-146,29-40 28,21-25 56,-26 34 98,-78 94-93,39-41 0,-22 27-50,25-24-57,-62 63-53,1 1 0,-1-1 0,1 1 0,-1-1 1,1 1-1,-1-1 0,1 1 0,0-1 0,-1 1 0,1-1 0,0 1 0,-1 0 1,1 0-1,0-1 0,-1 1 0,1 0 0,0 0 0,0 0 0,-1-1 1,1 1-1,0 0 0,0 0 0,-1 0 0,1 0 0,0 1 0,0-1 0,-1 0 1,2 0-1,12 1 1,-4 2-5,-10-3 4,0 1 0,1-1 0,-1 0 0,0 0-1,0 1 1,0-1 0,1 0 0,-1 0 0,0 0 0,0 1 0,1-1 0,-1 0 0,0 0 0,0 0 0,1 0 0,-1 0-1,0 0 1,1 0 0,-1 0 0,0 0 0,0 1 0,1-1 0,-1 0 0,0 0 0,1 0 0,-1-1 0,0 1 0,0 0 0,1 0-1,-1 0 1,0 0 0,1 0 0,-1 0 0,0 0 0,0 0 0,1-1 0,-1 1 0,0 0 0,0 0 0,1 0 0,-1 0 0,0-1-1,0 1 1,0 0 0,7 3 28,-7-3-27,0 0 0,0 0 0,0 0 0,0 0-1,0 0 1,0 0 0,0 0 0,0 0 0,0 0-1,0 0 1,0 0 0,0 0 0,0 1 0,0-1-1,0 0 1,0 0 0,0 0 0,0 0 0,0 0-1,0 0 1,0 0 0,0 0 0,0 0 0,0 0 0,0 0-1,1 0 1,-1 0 0,-27 14-14,-30 7-6,36-17 12,10-2 5,0 0 0,0 1 0,0 0 1,-17 9-1,-150 81 15,159-85-5,0-1 0,-38 9 0,16-6-2,36-8-6,1-1 1,-1 0-1,1 0 1,-1 0 0,0-1-1,1 0 1,-1 1-1,-8-2 1,16-6 7,1 1 1,0 0-1,1 1 0,-1-1 0,1 1 1,0-1-1,0 1 0,7-4 1,26-12-5,1 2 1,1 2 0,45-13 0,51-22 0,-80 29 8,79-22 0,-131 44-12,0 0-1,-1 0 0,1 1 0,0 0 1,0 0-1,0 0 0,5 1 0,-8-1 2,1 0-1,0 1 1,0-1-1,-1 0 1,1 0-1,0 0 1,-1-1-1,1 1 1,0 0-1,2-1 1,-3 1-2,-1 0 0,0 0 0,1 0 0,-1 0 1,0 0-1,1 1 0,-1-1 0,0 0 0,0 0 0,1 0 0,-1 1 0,0-1 0,0 0 1,1 0-1,-1 1 0,0-1 0,0 0 0,0 1 0,1-1 0,-1 0 0,0 0 0,0 1 0,0-1 1,0 0-1,0 1 0,0-1 0,0 0 0,0 1 0,0-1 0,0 1 0,0-1 0,0 0 1,0 1-1,0-1 0,0 0 0,0 1 0,0-1 0,0 0 0,0 1 0,-1-1 0,1 0 0,0 0 1,0 1-1,0-1 0,0 0 0,-1 1 0,1-1 0,0 0 0,0 0 0,-1 1 0,0 0 1,1-1 0,-1 1-1,1 0 1,-1 0-1,1 0 1,0-1 0,-1 1-1,1 0 1,0 0-1,-1 0 1,1 0 0,0 0-1,0 0 1,0 0-1,0 0 1,0 0 0,0-1-1,0 1 1,0 1-1,4 18 15,-3-12-14,1 1 0,-1-1 0,-1 0 0,1 1 0,-1-1 0,-1 0 0,0 1 0,-3 15 0,-23 70 49,19-68-32,-28 122 234,10-37-2131,19-91-1904,0-13-104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18T15:19:20.1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0 154 7219,'8'-19'2007,"-5"13"-1446,0 1-1,-1-1 1,0 0 0,0 1 0,-1-1 0,0 0 0,1-9 0,-2 12-379,0 0 1,0-1-1,1 1 0,-1-1 0,1 1 1,0 0-1,0-1 0,0 1 1,0 0-1,0 0 0,4-6 1,-4 7-3,0-1 1,-1 1-1,1-1 1,-1 1-1,1 0 1,-1-1-1,0 1 1,0-5 0,-2-2 865,-4 16 485,5-2-1460,0-1 1,1 1 0,-1 0-1,1 0 1,0 0 0,0 0-1,1 0 1,-1 0 0,2 6 0,1 19 112,-4 26 60,11 99 1,1-57-171,21 152-15,16 218-40,-46-120 7,-10 27-17,36-3 17,-18-306-54,5 35-367,4 124-1,-13-107-5340,-10-83 1342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18T15:19:20.7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64 223 5667,'-23'-5'2552,"20"5"-2145,-1-1-1,1 1 1,0-1-1,0 0 1,-1 0-1,1 0 1,0-1-1,-3-1 0,-3-1 228,9 6-256,7 5 1078,-7-7-1428,0-1 0,0 0 0,1 1 0,-1-1 0,0 1-1,1-1 1,-1 1 0,1-1 0,-1 1 0,0-1 0,1 1 0,-1-1-1,1 1 1,-1 0 0,1-1 0,0 1 0,-1 0 0,1-1 0,-1 1-1,1 0 1,0 0 0,-1-1 0,1 1 0,-1 0 0,1 0 0,0 0-1,1 0 1,24 1 314,-1 1-138,94-18 388,8 7-307,314-15 36,348-3-233,-311 0 46,89-3 15,-473 28-125,974-21 208,-699 21-105,260 3 192,-346 4-170,-23 1-46,86 0 18,-167-16-66,-146 7-99,0 2-141,-26 2 5,0-1 0,1-1 0,-1 1-1,0-1 1,0 0 0,0-1 0,0 1 0,9-4 0,-14 3-174,0 1 0,1 0 1,-1 0-1,0-1 0,0 1 1,0-1-1,0 0 0,3-4 1,7-16-3156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18T15:19:31.5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42 5 7027,'10'-1'3142,"-9"-2"-456,-1 3-2651,0 0-1,0 0 1,0 0-1,0 0 1,0 1 0,0-1-1,0 0 1,0 0 0,0 0-1,0 0 1,0 0-1,1 0 1,-1 0 0,0 0-1,0 0 1,0 0 0,0 0-1,0 0 1,0 0-1,0 0 1,0 0 0,0 0-1,0 0 1,0 0-1,1 0 1,-1 0 0,0 0-1,0 0 1,0 0 0,0 0-1,0 0 1,0 0-1,0 0 1,0 0 0,0 0-1,0 0 1,1 0 0,-1 0-1,0 0 1,0 0-1,0 0 1,0 0 0,0 0-1,0 0 1,0 0-1,0 0 1,0 0 0,0 0-1,0 0 1,0-1 0,0 1-1,0 0 1,0 0-1,0 0 1,1 0 0,-1 0-1,0 0 1,0 0-1,71 14 3493,-61-9-3313,1 0-1,-1 0 0,1 1 0,-2 0 0,16 12 1,-19-13-156,-1 0 1,1 0-1,-1 1 1,0-1-1,0 1 1,-1 0-1,1 1 1,5 11 0,-9-16-49,-1 1 0,1-1 0,-1 1 0,1-1 0,-1 1 1,0-1-1,1 1 0,-1 0 0,-1-1 0,1 1 0,0-1 0,-1 1 1,1-1-1,-1 1 0,0-1 0,1 1 0,-1-1 0,-3 4 1,0 1 2,-1 0 0,0 0 0,-11 12 0,10-12 3,-7 6-49,-1 0 0,-19 15 0,10-10-156,-19 21-980,-8-5-2243,12-5-125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18T15:19:33.5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51 2913,'1'-1'454,"1"0"0,-1 0 0,0 0 0,0 0-1,0 0 1,0 0 0,0 0 0,0-1 0,0 1 0,0 0-1,0-3 1,11-10 2846,-3 3-1476,-1 2 874,-8 10-2627,-1-1 1,0 1-1,1 0 0,-1 0 1,0 0-1,1 0 1,-1 0-1,1 0 0,0 0 1,-1 1-1,1-1 1,0 0-1,-1 0 0,1 0 1,0 2-1,-6 35 117,3-23-115,-1 14-50,3-14-16,-2 0 0,0 0-1,0 0 1,-9 22-1,7-25-219,1 1 0,1 0 0,0 1 0,1-1-1,1 0 1,0 1 0,0-1 0,3 22 0,0-12-2818,9-2-184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18T15:19:33.9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7 7571,'-5'-7'2674,"8"7"431,5 5-2064,-7 8-81,-6 3-336,3 16-159,18 11-161,-25 5-80,4 12-128,14 12-48,-4-8-16,-17 0-16,26-3-16,-19-22-640,-13-18-289,30 8-2512,-3-13 111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18T15:19:34.3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70 5811,'-11'-7'2545,"25"6"80,2-5-1456,13-4-529,6-1-304,24 4-464,-11-6 160,24 8-2689,-28-4 688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18T15:19:34.7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74 225 2929,'4'0'684,"-1"1"0,0-1-1,0 1 1,1-1-1,-1 0 1,0 0 0,1-1-1,-1 1 1,0-1 0,0 1-1,4-2 1,-4 1-606,0 0 1,0 0-1,0-1 1,0 1-1,-1 0 1,1-1-1,0 0 0,-1 0 1,1 0-1,-1 0 1,0 0-1,0 0 1,0-1-1,0 1 1,0 0-1,0-1 0,-1 0 1,1 1-1,2-7 1,1-11 597,6-40 0,-11 60-652,0-1 0,0 1 0,0-1 0,0 0 0,0 1 0,0-1-1,0 0 1,-1 1 0,1-1 0,0 1 0,-1-1 0,1 0-1,0 1 1,-1-1 0,1 1 0,0-1 0,-1 1 0,1-1 0,-1 1-1,1 0 1,-1-1 0,1 1 0,-1-1 0,1 1 0,-1 0-1,1-1 1,-1 1 0,0 0 0,1 0 0,-1 0 0,1-1 0,-1 1-1,0 0 1,1 0 0,-1 0 0,0 0 0,0 0 0,-28 3 145,25-2-164,1 0 1,-1 1 0,1-1 0,-1 1 0,1 0 0,0 0 0,0 0 0,0 1-1,0-1 1,-5 6 0,-22 32-18,16-17 5,3-6 3,2 1 0,0 1 0,-9 32 0,17-51 4,0 4-1,0-1 0,1 0 1,-1 1-1,1-1 0,-1 0 0,1 1 0,0-1 1,0 1-1,1-1 0,-1 0 0,1 1 1,-1-1-1,1 0 0,0 1 0,0-1 0,1 0 1,-1 0-1,1 0 0,-1 0 0,1 0 1,0 0-1,0-1 0,0 1 0,1 0 0,-1-1 1,0 0-1,6 4 0,-4-3 8,-1 0 0,1-1 0,0 0 0,0 0-1,0 0 1,0 0 0,0 0 0,1-1 0,-1 0 0,0 0 0,1 0 0,-1 0 0,1-1-1,-1 0 1,1 0 0,-1 0 0,1 0 0,-1-1 0,1 0 0,4-1 0,5-3-98,-1-1 0,-1 0 1,17-10-1,-1-3-854</inkml:trace>
  <inkml:trace contextRef="#ctx0" brushRef="#br0" timeOffset="1">502 0 6115,'6'6'3490,"-6"-6"-3425,-1 0 0,1 1 0,-1-1 0,1 0 0,0 1-1,-1-1 1,1 0 0,0 1 0,-1-1 0,1 1-1,0-1 1,0 1 0,-1-1 0,1 1 0,0-1-1,0 1 1,0-1 0,0 1 0,0-1 0,-1 1 0,1-1-1,0 1 1,0-1 0,0 1 0,1-1 0,-1 1-1,0-1 1,0 1 0,0-1 0,0 1 0,0-1 0,1 1-1,-1-1 1,0 1 0,1 0 0,-1 1-32,0 0 0,1 1 0,-1-1 0,0 0 0,0 1 0,-1-1-1,1 0 1,0 1 0,-1-1 0,1 0 0,-1 1 0,0-1 0,0 0 0,0 0 0,0 0 0,0 0 0,0 0 0,-1 0 0,-1 3 0,0-2-22,1 1 1,0-1-1,0 1 1,0 0-1,1-1 1,-1 1-1,1 0 1,0 0-1,-1 7 0,0 22 51,-4 43 69,4-68-114,1 0 0,-1 0 0,-1 0 0,1 0 0,-1 0 0,-1 0 0,-4 8 0,0-6 8,6-8-18,1-1 1,-1 1-1,1 0 0,0-1 1,0 1-1,-1 0 0,1 0 1,0 0-1,0 0 0,1 0 1,-1 0-1,0 1 0,1-1 1,-1 0-1,1 0 0,0 0 1,0 5-1,0-7-3,0 0 0,0 1-1,0-1 1,0 0 0,0 0 0,0 0-1,0 1 1,0-1 0,1 0 0,-1 0-1,0 0 1,0 0 0,0 1 0,0-1 0,1 0-1,-1 0 1,0 0 0,0 0 0,1 0-1,-1 0 1,0 1 0,0-1 0,0 0-1,1 0 1,-1 0 0,0 0 0,0 0 0,1 0-1,-1 0 1,0 0 0,0 0 0,1 0-1,-1 0 1,1 0 11,0 0 0,1 0 0,-1 0 0,0 0 0,0 0 0,0 0 0,0 0 0,0-1 0,1 1 0,-1 0 1,0-1-1,0 1 0,0-1 0,0 1 0,0-1 0,0 1 0,0-1 0,0 0 0,0 0 0,0 1 0,-1-1 0,1 0 0,0 0 0,0 0 0,-1 0 0,1 0 0,0 0 0,0-1 0,1-3 60,-1 1 0,0 0 0,0-1 0,0 1 0,0-1 0,0 1 0,-1-9 0,-1-7 270,0 1 0,-8-35-1,7 43-200,-1 0 0,0 0 0,-1 0 0,0 0 0,-10-17-1,12 24-117,-1 1 0,1 0 0,-1-1 0,1 1 0,-1 0-1,0 0 1,0 0 0,-1 1 0,1-1 0,0 1-1,-1 0 1,0 0 0,1 0 0,-1 0 0,0 0-1,0 1 1,0 0 0,0 0 0,-8-1 0,4 1-72,-1 1 0,1 0 0,0 0 1,0 1-1,0 0 0,0 1 0,-13 3 0,16-3-411,0 0 0,1 0 0,-1 0-1,0 1 1,0 0 0,1 0-1,0 0 1,-6 6 0,-9 5-2585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18T15:19:35.1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214 31 5298,'-1'-3'798,"0"0"0,-1 1-1,0-1 1,1 1 0,-1-1-1,0 1 1,0 0 0,-4-4-1,5 5-733,0 1 0,0-1 0,0 1-1,0-1 1,0 1 0,0 0 0,0-1-1,0 1 1,0 0 0,0 0 0,0 0 0,0 0-1,0 0 1,0 0 0,0 0 0,0 0-1,0 0 1,0 0 0,0 0 0,0 1-1,0-1 1,0 0 0,0 1 0,0-1-1,0 1 1,0-1 0,0 1 0,-1 0 0,-28 15 204,26-15-261,1 0 1,0 0-1,-1 1 1,1 0-1,0-1 1,0 1 0,0 0-1,0 1 1,1-1-1,-1 0 1,1 1-1,-1 0 1,1-1 0,-4 7-1,-18 25 22,18-27-30,1 0 0,0 1 0,0-1 0,0 1 0,1 0 0,0 1 0,-4 14 0,-11 40 1,19-62 1,-1 1-1,1-1 1,0 0-1,-1 0 1,1 1-1,0-1 1,0 0 0,0 1-1,0-1 1,0 0-1,0 1 1,0-1-1,1 0 1,-1 0-1,0 1 1,1-1-1,-1 0 1,1 0-1,-1 1 1,1-1-1,-1 0 1,1 0-1,1 1 1,-1 0 0,1-1 0,0 0 1,0 0-1,-1 1 0,1-1 0,0 0 1,0 0-1,0-1 0,0 1 1,0 0-1,0-1 0,4 1 1,1 0 1,-1 0 1,0-1 0,0 0 0,1-1 0,-1 1 0,0-1 0,0 0 0,9-3-1,-6 0 1,-1-1 0,0 0 0,0 0 0,0-1 0,-1 0 0,1 0 0,-2 0 0,1-1 0,-1-1 0,0 1 0,8-13 0,-4 0 22,-1 0-1,-1-1 0,-1 0 1,-1-1-1,3-22 1,-9 43-17,0 1 0,0-1 0,1 0 0,-1 1 0,0-1 0,0 1 0,0-1 0,0 1 0,0-1 0,1 1 0,-1-1 0,0 1 0,0-1 0,1 1 1,-1 0-1,0-1 0,1 1 0,-1-1 0,1 1 0,-1 0 0,0-1 0,1 1 0,-1 0 0,1-1 0,-1 1 0,1 0 0,-1 0 0,1 0 0,-1-1 1,2 1-1,-2 0 1,0 0-1,1 1 1,-1-1 0,1 0 0,-1 0 0,0 1 0,1-1 0,-1 0 0,0 0 0,1 1 0,-1-1 0,0 0 0,0 1 0,1-1 0,-1 0 0,0 1 0,0-1-1,1 1 1,-1-1 0,0 0 0,0 1 0,0-1 0,0 1 0,0-1 0,0 1 0,0-1 0,0 0 0,0 1 0,0-1 0,0 1 0,0-1 0,0 1 0,0 0-1,-10 65 301,5-46-293,-1 35 0,5-49-96,1 1-1,1 0 0,-1-1 0,1 1 1,0 0-1,1-1 0,0 1 0,0-1 1,3 8-1,-4-12-136,0-1 1,0 1-1,0-1 0,0 1 1,0-1-1,0 0 0,1 1 1,-1-1-1,0 0 0,1 0 1,-1 0-1,1 0 0,0 0 1,-1 0-1,1 0 0,-1-1 1,5 2-1,17 2-2705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18T15:19:35.5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81 22 7331,'-18'-12'2546,"4"3"463,15 14-1985,-4 6-143,-11-4-241,19 23-128,-7 4-144,-12 9-63,12 7-145,-9 7-32,15 3-80,-4 5-96,-4-10-368,1-5-2978,6-8 801</inkml:trace>
  <inkml:trace contextRef="#ctx0" brushRef="#br0" timeOffset="1">4 206 7347,'-4'-4'2401,"17"6"449,12 2-2018,0-3-320,12 5-256,2 3-480,-8-4-1568,-8-5-1074,14 5-399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18T14:27:21.4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31 237 6979,'0'-11'7780,"1"37"-5742,0-7-1953,6 112 352,-8-112-944,0 1 0,-1 0-1,0 0 1,-9 27 0,9-47-635,-1-7 716,-1-11 145,-2-24 295,2 0 0,1 0 1,3 0-1,1-1 0,8-43 0,-7 67 82,16-67 482,-15 76-431,0 1-1,0-1 0,1 1 0,1 0 0,0 0 0,9-13 0,-13 20-107,0 0-1,0 1 0,1-1 1,-1 1-1,0-1 1,1 1-1,-1 0 1,1-1-1,-1 1 0,1 0 1,0 0-1,-1 0 1,1 0-1,0 1 1,0-1-1,0 0 0,0 1 1,2-1-1,-3 1-15,0 0 0,1 0 0,-1 0 1,0 1-1,0-1 0,1 1 0,-1-1 0,0 1 0,0-1 0,1 1 0,-1-1 0,0 1 0,0 0 0,0 0 0,0 0 0,0 0 1,0-1-1,0 1 0,-1 0 0,2 2 0,1 1 1,0 1 0,-1-1 0,0 1 0,0 0 1,0 0-1,-1 0 0,1 0 0,-1 0 0,-1 0 0,1 0 0,0 0 1,-1 9-1,-4 7-146,0 0 0,-2 0 0,0 0 0,-16 34 0,-3 11-3475,16-29 571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18T15:19:35.9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56 45 7171,'-9'-13'2449,"11"-1"577,8 5-1906,-1 4-63,-12 1-321,10 13-128,-12 5-335,-10 9-113,-1 4-160,11 18-96,-24-10-289,28 12-1984,8-3-960,7-3-609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18T15:19:36.3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21 148 4594,'0'7'955,"1"-3"-465,-1 1 0,0-1 0,-1 1 0,1-1 0,-1 0-1,0 1 1,0-1 0,0 0 0,-1 0 0,-2 6 0,1-2-246,1 1-1,0-1 0,1 1 0,0 0 1,0-1-1,1 15 0,0-17-125,0 1-1,0-1 0,1 0 1,0 1-1,0-1 0,1 0 0,0 0 1,0 0-1,4 9 0,-5-14-91,-1-1 0,1 1 1,0 0-1,-1 0 0,1 0 0,0-1 0,0 1 0,-1 0 0,1-1 0,0 1 0,0-1 0,0 1 0,0-1 0,0 1 0,0-1 0,0 0 0,0 1 1,0-1-1,0 0 0,0 0 0,0 0 0,0 0 0,0 0 0,0 0 0,0 0 0,0 0 0,0 0 0,0 0 0,0-1 0,0 1 0,2-1 0,0-1 30,1 1-1,0-1 1,-1 0-1,1-1 0,-1 1 1,4-4-1,22-14 130,-24 17-171,0 1 0,-1-1 0,0 0 1,0 0-1,0-1 0,0 1 1,0-1-1,0 0 0,-1 0 0,6-8 1,-3 1-5,-1 0 0,-1-1 1,1 1-1,-2-1 1,0 0-1,0 0 0,-1 0 1,0 0-1,-1-22 0,-1 26-5,0 1 0,-1 0 1,0-1-1,0 1 0,-1 0 0,0 0 0,0 0 0,-1 0 0,0 0 0,0 1 0,0-1 0,-1 1 0,0 0 0,0 0 0,-1 0 0,1 1 0,-11-9 0,14 12-2,-1 1 0,1 0 0,-1 0 0,1 0 0,-1 0 0,1 0 0,-1 1 0,0-1 0,0 0-1,1 1 1,-1-1 0,0 1 0,0 0 0,0-1 0,0 1 0,0 0 0,1 0 0,-1 0 0,0 1 0,0-1-1,0 0 1,0 1 0,1-1 0,-1 1 0,0-1 0,0 1 0,1 0 0,-1 0 0,0 0 0,1 0-1,-1 0 1,1 0 0,0 0 0,-1 1 0,1-1 0,-2 3 0,-4 4 14,0 1 1,1-1-1,0 1 1,-8 18-1,12-21-16,-1 0 0,1 0-1,0 1 1,1-1 0,-1 1-1,1-1 1,1 1 0,-1-1-1,1 1 1,0 0 0,1-1 0,-1 1-1,1-1 1,1 1 0,-1-1-1,1 1 1,0-1 0,1 0-1,-1 0 1,1 0 0,0 0-1,1 0 1,-1-1 0,1 1 0,1-1-1,4 5 1,-8-8 1,1 0 1,-1 0-1,1-1 1,0 1-1,0 0 1,0-1 0,0 0-1,0 1 1,0-1-1,0 0 1,0 0-1,0 0 1,1 0-1,-1 0 1,0-1-1,0 1 1,1-1-1,-1 1 1,1-1-1,-1 0 1,0 0-1,1 0 1,-1 0-1,1-1 1,-1 1-1,0-1 1,1 1-1,-1-1 1,0 0-1,0 0 1,1 0-1,-1 0 1,0 0-1,2-2 1,16-10 55,-12 9-24,-1 0-1,0-1 1,0 0 0,-1 0-1,1-1 1,-1 0 0,0 0-1,-1 0 1,6-9 0,21-22 191,-26 31-171,0 1-1,-1-1 0,0 0 0,-1 0 0,1-1 0,4-8 0,-8 13-37,0 0 0,0 0-1,0 0 1,1 0-1,-1 0 1,1 0-1,-1 0 1,1 1 0,-1-1-1,1 1 1,0-1-1,0 1 1,0 0-1,0 0 1,0-1 0,0 1-1,0 1 1,4-2-1,4-3 58,-3 1 60,3-1 30,-10 5-162,0 0 0,1 0 0,-1 0 1,0 0-1,1 0 0,-1 1 0,0-1 0,0 0 0,1 0 0,-1 0 0,0 1 0,0-1 0,1 0 0,-1 0 0,0 0 1,0 1-1,0-1 0,1 0 0,-1 1 0,0-1 0,0 0 0,0 0 0,0 1 0,0-1 0,0 0 0,0 1 0,0-1 1,0 0-1,0 1 0,0-1 0,0 0 0,0 0 0,0 1 0,-3 10 19,3-10-20,-1 0 1,0 1-1,1-1 0,-1 0 0,1 1 0,0-1 0,-1 1 0,1-1 0,0 1 0,0-1 0,0 1 0,0-1 0,0 1 0,0 1 0,5 18 2,1 1-1,0-1 0,18 37 1,-17-41 7,5 8 12,-12-24-20,1-1 0,-1 1 0,1-1 0,-1 1 0,1-1 0,-1 0 0,1 1 0,0-1 0,-1 0 0,1 1 0,-1-1 0,1 0 0,0 0 0,-1 0-1,1 0 1,0 1 0,-1-1 0,1 0 0,0 0 0,-1 0 0,1 0 0,0-1 0,0 1 0,-1 0 0,1 0 0,0 0 0,-1 0 0,1-1 0,-1 1 0,1 0 0,0-1 0,-1 1 0,1 0 0,0-2 0,17-11 9,-2-2 0,1 0 1,-2-1-1,0-1 0,23-35 0,-32 45-7,5-9 2,-7 9-4,1 1 0,-1-1 0,1 1 0,1 0 0,-1 0 0,1 0 0,0 1 1,0 0-1,11-6 0,-17 11-1,0 0 1,1 0-1,-1 0 0,1 1 1,-1-1-1,0 0 0,0 0 1,1 1-1,-1-1 1,0 0-1,1 1 0,-1-1 1,0 0-1,0 1 0,0-1 1,1 0-1,-1 1 1,0-1-1,0 1 0,0-1 1,0 0-1,0 1 0,0-1 1,0 1-1,0-1 1,0 1-1,0-1 0,0 1 1,2 14 4,-2-6 2,0 0-1,0 0 1,1 0 0,1-1 0,-1 1 0,1-1 0,1 1-1,3 8 1,36 63-111,-40-73-370,-3-13-821,6-10-1789,-4-6-235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18T15:19:36.7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84 52 7988,'-32'-14'3329,"5"-1"161,20 8-1857,-11-5-1025,23 8-720,8 4-689,12 5-2672,-7 1 175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18T15:19:37.1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13 8708,'3'-5'2225,"28"5"848,-1-7-2560,13 7-241,-4 2-400,-9 3-2834,-26-5 561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18T15:19:39.6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22 139 6771,'-3'-2'751,"1"-1"0,0 1 0,0-1 1,0 0-1,0 0 0,0 0 0,1 0 0,-1-1 0,1 1 0,-2-4 1,4 7-706,-1-1 1,0 1 0,0 0 0,0 0 0,0 0 0,0 0-1,0-1 1,1 1 0,-1 0 0,0 0 0,0 0 0,0 0 0,0 0-1,1-1 1,-1 1 0,0 0 0,0 0 0,0 0 0,1 0-1,-1 0 1,0 0 0,0 0 0,0 0 0,1 0 0,-1 0 0,0 0-1,0 0 1,1 0 0,-1 0 0,0 0 0,0 0 0,0 0-1,1 0 1,-1 0 0,0 0 0,0 0 0,0 0 0,1 1 0,18 2 833,21 9-586,7 8-430,-1 2 0,53 34 0,-82-45 141,-2-1 3,0-1-1,1 0 0,0-1 0,1 0 0,17 5 0,-33-13-6,0 0 1,0 0-1,0 1 1,0-1 0,0 0-1,0 0 1,0 0-1,0 0 1,0 0-1,0 0 1,-1 0 0,1-1-1,0 1 1,0 0-1,0 0 1,0-1-1,0 1 1,0-1-1,0 1 1,-1-1 0,1 1-1,0-1 1,1-1-1,-1 1-1,0-1 0,0 1 0,0-1 0,0 0 0,0 1 0,0-1 0,-1 0-1,1 0 1,-1 0 0,1 1 0,0-5 0,-1-3-65,0-1 0,0 0 0,-1 0 0,-2-14 1,-5-12-2031,-18-53 1,4 25-1083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18T15:19:40.0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90 33 8004,'-4'5'2577,"10"-3"416,-19-6-2256,6-1-721,-5 1-529,-8-4-2464,-19-10 304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18T15:19:40.3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20 202 7603,'-4'-1'929,"-12"-7"6459,22 9-6327,13 5-977,0 0 0,-1 1 0,25 14 0,13 5-49,123 40 138,-176-65-142,0-1 0,0 0 0,-1 1 0,1-1 0,0 0 0,0-1 0,-1 1 0,1 0 0,0-1 0,-1 1 0,1-1 0,0 0 0,-1 0 0,1 0 0,-1 0 0,0-1 0,1 1 0,-1-1 0,0 1 0,0-1 0,1 0 0,-1 0 0,-1 1 0,1-2 0,2-2 0,-1 1-19,-1-1-1,1 0 1,-1 0-1,0 0 1,-1 0 0,1 0-1,1-9 1,-1 5-41,-1 2-124,1-1-1,-2 1 1,1-1-1,-1 0 1,0 1-1,0-1 1,-1 0-1,-2-8 1,-2-5-1299,-12-30 0,4 11-954,-9-13-1454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18T15:19:44.3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170 87 4514,'0'0'116,"0"0"-1,-1 0 1,1 0-1,0 0 1,0 0-1,-1 0 1,1-1-1,0 1 1,0 0-1,-1 0 1,1 0-1,0-1 1,0 1-1,-1 0 1,1 0-1,0 0 1,0-1-1,0 1 1,0 0-1,-1 0 1,1-1-1,0 1 1,0 0-1,0-1 1,0 1-1,0 0 1,0-1-1,0 1 1,0 0-1,0 0 1,0-1-1,0 1 1,0 0-1,0-1 1,0 1 0,0 0-1,0-1 1,0 1-1,0 0 1,0 0-1,1-1 1,-1 1-1,11-7 2226,-7 4-1461,-4-8 400,0 11-1252,0 1 0,0-1 1,0 0-1,0 0 0,0 0 0,1 0 1,-1 0-1,0 0 0,0 0 1,0 1-1,0-1 0,0 0 1,0 0-1,0 0 0,0 0 0,1 0 1,-1 0-1,0 0 0,0 0 1,0 0-1,0 0 0,0 0 1,0 0-1,1 0 0,-1 0 0,0 0 1,0 0-1,0 0 0,0 0 1,0 0-1,0 0 0,1 0 1,-1 0-1,0 0 0,0 0 0,0 0 1,0 0-1,0 0 0,0 0 1,1 0-1,-1 0 0,0 0 1,0 0-1,0 0 0,0 0 0,0 0 1,0 0-1,0-1 0,1 1 1,-1 0-1,0 0 0,0 0 1,0 0-1,0 0 0,0 0 0,0 0 1,0-1-1,0 1 0,0 0 1,0 0-1,0 0 0,0 0 1,0 0-16,0 0 0,0 0 1,0 1-1,0-1 0,0 0 1,0 1-1,0-1 0,0 0 1,0 0-1,0 1 0,0-1 0,0 0 1,0 1-1,0-1 0,0 0 1,0 0-1,0 1 0,-1-1 1,1 0-1,0 0 0,0 1 1,0-1-1,0 0 0,-1 0 1,1 0-1,0 1 0,0-1 1,-1 0-1,1 0 0,0 0 1,0 0-1,-1 1 0,1-1 1,0 0-1,-1 0 0,-11 5 103,12-5-114,-21 7 53,0 1 0,-22 13 0,37-18-50,0 1-1,1-1 0,-1 1 0,1 1 1,0-1-1,0 1 0,0-1 0,1 1 1,0 1-1,0-1 0,-5 10 0,-9 11-2,15-24-7,13-15 3,-3 4 76,1 1-1,1 0 1,-1 1 0,1 0-1,18-12 1,-18 14 24,0-1-1,0 0 1,-1 0-1,0-1 0,0 0 1,-1-1-1,9-11 1,18-31 1583,-33 49-1664,0 0 0,0 0 0,0 0 0,0 0 0,0 1 0,0-1 0,0 0 0,0 1 0,0-1 0,0 1 0,0-1 0,0 1 0,1-1 0,-1 1 0,0 0 0,0 0 0,1-1 0,-1 1 0,0 0 0,0 0 0,1 0 0,-1 1 1,0-1-1,0 0 0,0 0 0,1 1 0,-1-1 0,0 1 0,0-1 0,2 2 0,4 1 59,-1 0 0,1 0 0,10 9 0,181 124-5142,-186-125 1397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18T15:20:21.0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22 5731,'3'-9'5605,"1"-3"-1818,-2 11-2114,0 9 305,2 92-673,-3-31-1164,-1 67-101,-1-84-1323,6 70-1,-5-117 730,1 0-1,0 0 0,0-1 1,0 1-1,0 0 1,1-1-1,0 1 0,0-1 1,3 7-1,10-1-3044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18T15:20:21.4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269 1 5458,'-12'4'4663,"-5"12"-3057,11-9-965,-46 40 207,27-27-777,2 2-1,-25 30 0,15-2-66,25-37 6,1 0 1,-19 21-1,26-34-8,0 0 1,0 1-1,0-1 0,0 0 0,0 0 0,0 1 0,0-1 1,-1 0-1,1 0 0,0 1 0,0-1 0,0 0 0,-1 0 1,1 0-1,0 1 0,0-1 0,-1 0 0,1 0 0,0 0 1,0 0-1,-1 1 0,1-1 0,0 0 0,0 0 1,-1 0-1,1 0 0,0 0 0,-1 0 0,1 0 0,0 0 1,0 0-1,-1 0 0,1 0 0,0 0 0,-1 0 0,1 0 1,0 0-1,0 0 0,-1 0 0,1-1 0,0 1 1,0 0-1,-1 0 0,1 0 0,0 0 0,-1-1 0,0-16 313,10-24 888,-8 40-1173,-1 0 1,1 0-1,-1 0 1,0 1 0,1-1-1,-1 0 1,1 0-1,0 1 1,-1-1 0,1 0-1,0 1 1,-1-1-1,1 1 1,0-1 0,0 1-1,-1-1 1,1 1-1,0 0 1,0-1 0,0 1-1,0 0 1,-1-1-1,1 1 1,1 0 0,0 0-4,0 0 1,-1 1 0,1-1-1,-1 0 1,1 1 0,0-1-1,-1 1 1,1 0 0,-1-1-1,0 1 1,1 0 0,1 2-1,5 3 5,-1 1-1,0 0 1,9 13-1,-12-16-20,18 24-4,1-1 0,2-2-1,40 34 1,-62-56-90,1-1 1,0 1-1,-1-1 0,1 0 1,0 0-1,1-1 0,-1 1 1,0-1-1,0 0 0,8 1 1,-9-2-276,1 0 1,-1 0 0,1 0 0,-1-1-1,0 1 1,1-1 0,-1 0 0,0 0-1,5-1 1,23-15-2391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18T14:27:21.7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 7427,'0'0'165,"0"0"0,1-1-1,-1 1 1,0 0 0,0 0-1,1 0 1,-1 0-1,0-1 1,1 1 0,-1 0-1,0 0 1,1 0-1,-1 0 1,0 0 0,1 0-1,-1 0 1,0 0 0,1 0-1,-1 0 1,0 0-1,1 0 1,-1 0 0,0 0-1,1 0 1,-1 0 0,0 0-1,1 0 1,-1 1-1,0-1 1,1 0 0,-1 0-1,5 12 1808,-4 16-1559,-2-26-230,-4 49-77,3-38-97,1 1 0,0-1-1,0 1 1,3 17-1,-2-30-5,0 0 0,0 0 0,0 0-1,0-1 1,1 1 0,-1 0 0,0 0 0,0-1-1,1 1 1,-1 0 0,1-1 0,-1 1-1,0 0 1,1-1 0,-1 1 0,1 0 0,0-1-1,-1 1 1,1-1 0,-1 1 0,1-1-1,0 1 1,-1-1 0,1 0 0,0 1-1,0-1 1,-1 0 0,1 0 0,0 1 0,0-1-1,-1 0 1,1 0 0,0 0 0,0 0-1,0 0 1,-1 0 0,1 0 0,0 0 0,0 0-1,0 0 1,-1-1 0,2 1 0,5-2 14,-1 0 0,1-1 0,0 0 0,6-3 0,-5 2-24,124-52-3781,-80 36 1536,19-8-1699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18T15:20:21.8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18 7411,'-14'-1'2626,"18"-3"447,-6-3-1936,5 5-305,17-1-208,3 3-384,9 0-64,4 1-80,8-2-464,-1 4-256,0-6 2769,-2 10-5379,2-4 2402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18T15:20:22.2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 63 3938,'-32'9'2929,"14"-4"-416,14-3-400,20-4-1504,7-5-225,27-5-144,9-4-304,19-6-2481,-12 3 800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18T15:20:22.6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97 46 6883,'-1'-1'421,"-1"0"1,1-1-1,-1 1 0,1-1 0,0 0 0,0 1 1,-1-1-1,1 0 0,0 0 0,1 0 1,-1 1-1,-1-5 0,2 6-316,0-1-1,0 1 1,0-1 0,0 1-1,0 0 1,0-1 0,1 1-1,-1-1 1,0 1 0,0-1-1,0 1 1,1-1 0,-1 1-1,0 0 1,0-1 0,1 1-1,-1-1 1,0 1-1,1 0 1,-1-1 0,1 1-1,17-7 391,-6 5-374,-1 1-1,1 0 0,-1 1 0,1 0 1,-1 1-1,1 0 0,-1 1 0,1 0 1,-1 1-1,0 0 0,0 0 0,13 7 1,-21-8-116,0 0 1,0 0-1,0 0 1,-1 0 0,1 0-1,0 1 1,-1-1-1,0 1 1,1 0 0,-1 0-1,0 0 1,-1 0 0,1 0-1,0 0 1,-1 0-1,0 1 1,1-1 0,-1 1-1,-1-1 1,1 0-1,0 1 1,-1 0 0,0-1-1,0 1 1,0-1-1,0 1 1,-1 4 0,-1 0-8,1 0 0,-1 0 1,-1 0-1,1 0 0,-2 0 1,1-1-1,-1 1 0,0-1 1,0 0-1,-8 10 0,-36 40 117,-2-2 0,-90 77 0,140-131-119,-26 23 504,26-24-489,0 1-1,0-1 1,0 0-1,-1 0 1,1 0-1,0 0 0,0 1 1,0-1-1,0 0 1,0 0-1,0 0 1,0 0-1,0 1 0,0-1 1,0 0-1,0 0 1,0 0-1,0 1 1,0-1-1,0 0 0,0 0 1,0 0-1,0 1 1,0-1-1,0 0 1,0 0-1,0 0 0,0 1 1,0-1-1,0 0 1,0 0-1,1 0 1,-1 0-1,0 1 0,0-1 1,0 0-1,0 0 1,0 0-1,1 0 1,-1 0-1,0 0 0,0 1 1,20-1 300,12-6-72,1-2 0,60-22-1,-67 20-214,0 1 0,1 1 0,1 1 0,-1 1-1,39-2 1,-59 8-28,0 0 1,0 1-1,-1 0 0,1 1 0,0-1 1,0 1-1,-1 0 0,0 1 0,1 0 1,-1 0-1,0 0 0,0 0 0,0 1 0,-1 0 1,1 1-1,6 6 0,-1-46-5388,-1 10 1999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18T15:42:42.2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36 13926,'-1'-2'-2449,"-2"-6"2455,5 5 219,-1-3 2358,-18-6-2006,11 7-544,12 7-28,-5-2-5,-1 0 0,1 0 0,-1 1 0,1-1 0,0 0 0,-1 0 0,1 1 0,-1-1 0,0 1 0,1-1 0,-1 0 0,1 1 0,-1-1 0,1 1 0,-1-1 0,0 1 0,1-1 0,-1 1 0,0-1 0,0 1 0,1-1 0,-1 1 0,0-1 0,0 1 0,0-1 0,0 1 0,0 0 0,1-1 0,-1 1 0,0-1 0,0 1 0,-1 0-1,-3 12 15,-3-10-14,7-3 0,0 0 0,0 0 0,-1 0 0,1 0 0,0 0 0,0 0 0,0 0 0,0 0 0,-1 1 0,1-1 0,0 0 0,0 0 0,0 0 0,0 0 0,0 0 0,0 0 0,-1 1 0,1-1 0,0 0 0,0 0 0,0 0 0,0 0 0,0 0 0,0 1 0,0-1 0,0 0 0,0 0 0,0 0 0,0 1 0,0-1 0,0 0 0,0 0 0,0 0 0,0 0 0,0 1 0,0-1 0,0 0 0,0 0 0,0 0 0,0 0 0,0 1 0,0-1 0,0 0 0,0 0 0,0 0 0,1 0 0,-1 1 0,0-1 0,0 0 0,0 0 0,0 0 0,0 0 0,0 0 0,1 0 0,-1 0 0,0 1 0,0-1 0,0 0-1,0 0 1,0 0 0,0 0 0,0 0-1,0 0 1,0 0 0,0 0 0,0 0 0,0 0-1,0 0 1,0-7 13,4 5 24,-2-4 33,0 5-51,-1 0-1,0 0 1,1 0-1,-1 0 1,0 0-1,1 0 1,-1 1-1,1-1 1,-1 0-1,1 1 1,0 0-1,-1-1 1,4 1-1,21-5 275,-25 4-288,0 1-1,0 0 1,0 0-1,0 0 1,0-1-1,1 1 1,-1 0-1,0 1 1,0-1-1,0 0 1,0 0-1,0 0 1,0 1-1,0-1 1,0 0-1,0 1 1,0-1-1,0 1 1,0-1-1,0 1 1,0 0-1,0-1 1,0 1-1,-1 0 1,1 0-1,0-1 1,0 1-1,-1 0 1,1 0-1,-1 0 1,1 0-1,-1 0 1,1 0-1,-1 0 1,1 0-1,-1 0 1,0 0-1,0 0 1,1 0-1,-1 0 1,0 0-1,0 0 1,0 1-1,0 0 1,-2 6 25,1 0 0,-1 0 0,0 0 0,-1 0 0,-3 8 0,2-5-20,-1 3-99,-1 3-738,-15 31 0,19-45 649,0 1 0,0-1 1,0 1-1,0-1 1,-1 0-1,1 0 0,-1 0 1,0-1-1,0 1 0,0-1 1,0 1-1,-1-1 1,1 0-1,-6 2 0,-10 0-2767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18T15:42:42.6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35 6851,'1'-2'365,"0"1"-38,0-1-1,0 1 1,0 0 0,0 0 0,0-1 0,1 1-1,-1 0 1,0 0 0,0 0 0,1 0 0,-1 1-1,1-1 1,-1 0 0,1 1 0,-1-1-1,1 0 1,-1 1 0,3-1 0,-4 1-267,-1 0 0,1 0 0,0 0 0,-1 0 0,1 0 0,0-1-1,0 1 1,-1 0 0,1 0 0,0 0 0,0-1 0,-1 1 0,1 0 0,0 0 0,0-1 0,0 1 0,-1 0 0,1 0 0,0-1 0,0 1 0,0 0 0,0-1 0,0 1 0,0 0 0,0 0 0,0-1-1,-1 1 1,1 0 0,0-1 0,0 1 0,0 0 0,0-1 0,1 1 0,-1 0 0,0-1 0,0 1 0,0 0 0,0-1 0,0 1 0,0 0 0,0 0 0,1-1 0,-1 1 0,0 0 0,0 0 0,0-1 0,0 1-1,1 0 1,-1 0 0,0-1 0,0 1 0,1 0 0,-1 0 0,0 0 0,1 0 0,-1-1 0,0 1 0,0 0 0,1 0 0,-1 0 0,0 0 0,1 0 0,-1 0 0,0 0 0,1 0 0,-1 0 0,0 0-1,1 0 1,-1 0 0,-2 6 102,0 1-1,1-1 0,-1 1 0,1-1 0,0 14 1,-1 4-68,-10 41-42,-3 0-1,-2-2 0,-41 98 1,53-148-384,0 0 0,0 1 1,1 0-1,1 0 0,-3 27 0,6-40 81,0 0 0,0 1-1,0-1 1,0 0-1,0 1 1,0-1 0,1 0-1,-1 0 1,1 1-1,-1-1 1,1 0 0,0 2-1,12 10-3325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18T15:42:42.9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141 15 7315,'3'-9'2546,"-6"4"511,-6 7-2017,2 12-63,1 2-305,-1 16-176,-2 5-240,2 19-47,-12-8-145,1 21-32,2-6 0,9 4-304,-18-24-321,14-2 3827,15-11-6580,-3-12 3122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18T15:42:43.3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1 102 6963,'7'0'2481,"3"-8"529,3 0-1842,28-4-143,5-6-225,18 0-160,8 4-271,17 0-97,-23 7-128,-4 5-576,-19 4 1968,-8 8 1650,-10 12-6580,-2 13 4739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18T15:42:44.0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 25 6723,'-4'-12'2769,"4"-1"289,5 13-1506,-1 0-543,-9 11-145,1 8-367,-8 13-113,-4-3-192,0 10-64,-6-10-80,8 10-96,7-9-288,-6-8-625,-1-10 2674,27 2-5171,-3-10 2050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18T15:42:44.4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207 0 6083,'2'4'4033,"-2"-4"-3932,0 0 0,0 0-1,0 0 1,-10 11 1319,-32 18-765,27-20-631,0 2 0,1 0 0,0 0 1,1 1-1,-14 16 0,16-16-33,-1 0-1,-19 16 1,26-24-8,6-5-11,23-16 941,-23 17-839,1-1 0,-1 0 1,1 1-1,-1-1 1,1 1-1,-1 0 1,1-1-1,-1 1 0,1 0 1,-1 0-1,1 0 1,-1 0-1,1 0 0,-1 0 1,1 1-1,-1-1 1,1 0-1,-1 1 1,1-1-1,-1 1 0,1-1 1,-1 1-1,0 0 1,2 1-1,20 16 650,-15-11-657,-1-1-1,1 0 1,0 0 0,0-1-1,1-1 1,-1 1-1,15 4 1,-20-7-102,1-1 1,-1 0 0,1 0 0,0 0-1,-1-1 1,1 1 0,0-1 0,0 0-1,-1 0 1,1 0 0,0 0 0,-1-1-1,1 0 1,0 1 0,-1-1 0,1-1-1,0 1 1,-1 0 0,0-1 0,1 0-1,-1 0 1,0 0 0,0 0 0,5-4-1,10-9-2705,0 2 46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18T15:42:46.1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 2241,'1'-1'353,"-1"1"1,0-1-1,1 1 0,-1-1 0,1 0 1,-1 1-1,0-1 0,1 0 0,-1 1 1,0-1-1,1 0 0,-1 1 0,0-1 1,0 0-1,0 1 0,0-1 1,0 0-1,0 0 0,0 1 0,0-1 1,0-1-1,0 2-301,0 0-1,0-1 1,0 1 0,0 0 0,0 0-1,0-1 1,0 1 0,0 0 0,0 0-1,0-1 1,0 1 0,0 0 0,0 0-1,0-1 1,0 1 0,0 0 0,0 0-1,0-1 1,0 1 0,0 0 0,0 0-1,1 0 1,-1-1 0,0 1 0,0 0-1,0 0 1,0 0 0,1-1 0,-1 1-1,0 0 1,0 0 0,0 0 0,1 0-1,-1 0 1,0-1 0,0 1 0,1 0-1,-1 0 1,0 0 0,0 0 0,1 0-1,-1 0 1,0 0 0,0 0 0,1 0-1,-1 0 1,0 0 0,0 0 0,1 0-1,7-3 571,11-1 421,-13 4-836,0 1 0,0 0-1,0 0 1,0 1 0,0-1 0,-1 1 0,1 0-1,-1 1 1,0-1 0,1 1 0,-1 0-1,0 1 1,0-1 0,-1 1 0,6 5-1,-9-8-185,-1 0-1,1 0 0,-1 0 0,1 0 1,-1 0-1,0 0 0,0 0 0,1 0 1,-1 0-1,0 0 0,0 0 0,0 0 1,0 0-1,0 0 0,0 0 0,0 0 1,-1 0-1,1 0 0,0 0 0,-1 0 1,0 2-1,-12 18 70,9-15-52,-14 17 15,15-21-51,1 0 0,0 1-1,-1-1 1,1 1 0,0 0 0,0-1 0,1 1 0,-1 0 0,1 0 0,-1 0 0,1 0 0,0 0-1,0 0 1,0 1 0,0-1 0,1 0 0,-1 0 0,1 1 0,0 2 0,8 28 16,-8-34-32,0 1 0,0 0-1,0-1 1,0 1 0,0-1-1,1 1 1,-1 0 0,0-1-1,0 1 1,1-1 0,-1 1-1,0-1 1,1 1 0,-1-1-1,1 1 1,-1-1 0,0 1-1,1-1 1,-1 0 0,1 1-1,0-1 1,-1 0 0,1 1-1,-1-1 1,1 0-1,-1 0 1,1 1 0,0-1-1,-1 0 1,1 0 0,-1 0-1,2 0 1,-1 0-68,-1 1 84,1-1-1,-1 0 0,0 0 1,0 0-1,0 0 0,0 0 0,0 0 1,0 0-1,1 0 0,-1 0 1,0 0-1,0 0 0,0 0 0,0 0 1,0 0-1,1 0 0,-1 1 1,0-1-1,0 0 0,0-1 1,0 1-1,1 0 0,-1 0 0,0 0 1,0 0-1,0 0 0,0 0 1,0 0-1,1 0 0,-1 0 0,0 0 1,0 0-1,0 0 0,0 0 1,0 0-1,0-1 0,0 1 0,1 0 1,-1 0-1,0 0 0,0 0 1,0 0-1,0 0 0,0-1 0,0 1 1,0 0-1,0 0 0,0 0 1,0 0-1,0-1 0,5-4 827,23-3-2909,3-5 870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18T14:27:22.1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15 7972,'2'-9'2513,"0"4"640,1 13-2208,-3 3-33,2 10-272,-4 10-159,4-1-225,-4 6-80,-5-2-80,4 1-400,3-8-321,-6 1-271,3-12-2546,12-10 433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18T15:42:46.5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45 7491,'-15'-7'2706,"3"-2"463,3-2-1952,14 11-497,11-1-144,-28-5-432,14 3-704,8 6-2641,15-13 655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18T15:42:47.7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334 40 5763,'2'-2'4131,"1"-10"-1272,-2 10-2758,-1 1 0,0 0 0,1 0 0,-1 0 0,1-1 1,0 1-1,-1 0 0,1 0 0,0 0 0,0 0 1,0 0-1,-1 0 0,1 0 0,0 0 0,0 1 0,0-1 1,1 0-1,-1 0 0,0 1 0,0-1 0,0 1 1,0-1-1,1 1 0,-1-1 0,0 1 0,0 0 1,3-1-1,2 1 98,0-1 0,1 1 0,-1 0 0,12 1 0,5 2 246,-1 1 1,37 12-1,-50-13-360,0 0-1,-1 1 1,1 0 0,-1 0-1,0 0 1,0 1-1,0 1 1,-1-1 0,11 11-1,-14-10-72,-1 1 0,1-1 0,-1 0 0,0 1 0,0 0-1,-1 0 1,0 0 0,0 0 0,-1 0 0,0 0 0,0 11 0,4 15 0,-4-29-11,0 0-1,0 0 1,0 0 0,-1 0 0,1 0-1,-1 0 1,0 0 0,-1 0 0,1 0-1,-1 0 1,1 0 0,-1 0 0,0 0-1,-1 0 1,1 0 0,-1 0 0,0 0-1,0-1 1,0 1 0,0-1-1,0 0 1,-1 1 0,0-1 0,1 0-1,-1 0 1,0-1 0,-1 1 0,-3 2-1,-10 8 8,-37 21-1,35-24-1,-33 26 0,46-31-5,1-1 1,0 1 0,0 1-1,1-1 1,-1 1-1,1 0 1,0 0 0,1 0-1,-6 13 1,6-12-1,1 1 0,0 0-1,0 0 1,0 0 0,1 0 0,1 0 0,0 0-1,0 1 1,0-1 0,1 0 0,2 10 0,-2-13 1,0 0 0,1 0 1,-1 0-1,1 0 0,1 0 0,-1-1 1,0 1-1,1-1 0,0 0 1,0 1-1,1-1 0,-1-1 1,1 1-1,0 0 0,0-1 0,0 0 1,0 0-1,8 4 0,82 29 44,-94-36-46,0 0 0,0 0 0,0 0 0,0 0 0,0 0 0,0 0 0,0 0 0,0 0 0,1 0 0,-1 0 0,0 0 0,0 0 0,0 1 0,0-1 0,0 0 0,0 0 0,0 0 0,0 0 0,0 0 0,0 0 0,0 0 0,1 0 0,-1 0 0,0 0 0,0 0 0,0 0 1,0 0-1,0 0 0,0 1 0,0-1 0,0 0 0,0 0 0,0 0 0,0 0 0,0 0 0,0 0 0,0 0 0,0 0 0,0 0 0,0 1 0,0-1 0,0 0 0,0 0 0,0 0 0,0 0 0,0 0 0,0 0 0,0 0 0,0 0 0,0 0 0,0 1 0,0-1 0,0 0 0,0 0 0,-1 0 0,1 0 0,0 0 0,0 0 0,0 0 1,-9 4 3,-27 2 9,6-1-3,18-1-10,0 2 0,1-1 0,-1 2 0,-13 9 0,15-9 9,0 0-1,-1-1 1,0 0-1,-21 7 1,20-11 25,11-2-25,-1 0 1,1 1-1,-1-1 1,1 0-1,-1 1 1,0-1-1,1 1 1,0 0-1,-1-1 1,-1 2-1,25 6 189,-18-7-196,18 8 4,0 1 0,26 15 0,-43-22-5,0 1-1,0-1 0,0 1 1,-1-1-1,1 1 1,-1 1-1,0-1 0,0 1 1,-1-1-1,1 1 1,-1 0-1,0 0 0,0 1 1,-1-1-1,3 7 1,-4-6 7,1 0 0,-1-1 0,0 1 0,-1 0 0,0 0 0,0 0 1,0 0-1,0 0 0,-1 0 0,0 0 0,0 0 0,-1 0 0,0-1 0,0 1 1,-3 6-1,1-5 41,-1 0 1,0 0-1,0-1 1,0 1-1,-1-1 1,0-1-1,0 1 1,0-1 0,-1 0-1,-11 7 1,2-4 74,0 0 1,-1 0 0,0-2-1,0 0 1,-1-1 0,-28 4-1,15-4 0,0-3-1,-59-1 1,81-1-172,0-1 0,0 0 1,0 0-1,0-1 0,1 0 1,-1 0-1,-12-6 0,19 8-77,1-1-1,-1 0 0,1 0 0,0 1 1,-1-1-1,1 0 0,0 0 0,0 0 1,-1 0-1,1 0 0,0 0 0,0-1 1,0 1-1,1 0 0,-1-1 1,0 1-1,0 0 0,1-1 0,-1 1 1,1-1-1,-1 1 0,1-1 0,0 1 1,-1-1-1,1 1 0,0-1 0,0 1 1,0-1-1,0 1 0,1-3 1,10-19-2928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4T12:18:48.6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532 81 6163,'-2'-1'6230,"-6"8"-4479,-9 12-1398,12-12-197,-7 11 127,12-17-277,0-1 1,-1 1-1,1-1 1,0 0-1,0 1 1,-1-1-1,1 1 1,0-1 0,0 1-1,0-1 1,0 0-1,0 1 1,0-1-1,0 1 1,0-1 0,0 1-1,0-1 1,0 1-1,0-1 1,0 1-1,0-1 1,0 1 0,0-1-1,0 0 1,1 1-1,-1-1 1,0 1-1,0-1 1,1 1-1,-1-1 1,1 1 0,0-1 10,0 1 1,0-1 0,0 0 0,0 0-1,0 0 1,0 0 0,0 0 0,0 0-1,0 0 1,0 0 0,0 0 0,0 0-1,0 0 1,0-1 0,0 1-1,0 0 1,0-1 0,0 1 0,0-1-1,0 1 1,0-1 0,0 0 0,0 1-1,-1-1 1,1 0 0,1-1 0,18-19 442,-9-3 71,-10 23-498,-1 0 0,0 0 1,1 0-1,-1 0 0,0 0 0,0 0 1,0 0-1,0 0 0,0 0 0,0-1 0,0 1 1,0 0-1,-1 0 0,1 0 0,0 0 0,-1 0 1,1 0-1,0 0 0,-1 0 0,0 0 0,0-1 1,0 2-25,1 0 1,-1 0-1,0 0 1,1 0-1,-1 0 1,0 0-1,1 0 1,-1 0 0,0 0-1,1 0 1,-1 1-1,0-1 1,1 0-1,-1 0 1,1 1-1,-1-1 1,0 0-1,1 1 1,-1-1-1,1 1 1,-1-1 0,1 1-1,-1-1 1,1 1-1,0-1 1,-1 1-1,1-1 1,0 1-1,-1-1 1,1 2-1,-14 19-27,13-19 18,0 1 0,1 0 1,-1 0-1,0 0 0,1 0 0,0 0 0,0 0 0,0 0 0,0 0 1,0 0-1,0 0 0,1 0 0,0-1 0,-1 1 0,1 0 1,2 3-1,-3-5 4,1-1 0,-1 0 0,0 0 0,1 0 0,-1 0 1,0 0-1,1 0 0,-1 0 0,1 0 0,-1 0 0,1 0 0,-1 0 1,0 0-1,1 0 0,-1 0 0,1 0 0,-1 0 0,0 0 0,1 0 1,-1-1-1,0 1 0,1 0 0,-1 0 0,0 0 0,1-1 0,-1 1 1,0 0-1,1 0 0,-1-1 0,0 1 0,0 0 0,1-1 1,-1 1-1,0 0 0,0-1 0,1 1 0,-1-1 0,0 1 0,0 0 1,0-1-1,14-22 335,-11 17-211,1-1 14,0 0 0,-1 0-1,0 0 1,-1 0 0,1-1-1,-1 0 1,-1 1-1,1-1 1,-2 0 0,1-8-1,-1 15-120,0 0 0,-1-1-1,1 1 1,0 0-1,-1-1 1,0 1-1,1 0 1,-1 0 0,0 0-1,1 0 1,-1 0-1,0 0 1,0 0 0,0 0-1,0 0 1,0 0-1,0 0 1,0 0-1,0 0 1,0 1 0,-1-1-1,1 1 1,0-1-1,0 1 1,-1-1 0,1 1-1,0 0 1,0-1-1,-1 1 1,1 0-1,0 0 1,-3 0 0,0 0-3,-1 0-1,0 1 1,1-1 0,-1 1 0,1 0 0,-1 0 0,1 0 0,-8 4 0,-16 11 5,0 2 1,2 1-1,0 1 1,-45 45-1,49-44-13,-12 9 15,3 1-1,0 2 1,2 1 0,-43 66 0,58-77 44,2 1 0,0 1 0,2-1 0,1 2 0,0 0 0,2 0 0,1 0 1,2 1-1,0-1 0,0 30 0,5-47-31,-1-1 0,1 1 0,1-1 0,0 0 0,0 0 0,0 1 0,1-1 0,0-1 0,1 1 0,0 0 0,8 12 0,-8-15-25,-1 0 0,2-1 0,-1 1 0,1-1 0,-1 0 0,1 0-1,0 0 1,0 0 0,1-1 0,-1 0 0,1 0 0,0-1 0,0 1-1,-1-1 1,2-1 0,11 3 0,-5-3-59,0-1-1,0 0 1,0-1 0,0-1 0,0 0-1,0 0 1,0-1 0,17-7 0,101-47-1657,-120 52 1501,114-64-4260,-106 58 3135,41-23-2603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4T12:18:49.1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17 633 6579,'5'-1'919,"1"0"1,0 0-1,-1-1 0,1 0 0,-1 0 1,10-5-1,3-1-345,-1 2-306,0-1 0,-1-1 1,0 0-1,-1-2 0,1 1 1,-2-2-1,0 0 0,0 0 1,-1-2-1,0 0 0,-1 0 1,-1-1-1,0 0 1,-1-1-1,0 0 0,9-22 1,-7 7 74,-1 0 1,-2-1 0,-1 0-1,-2 0 1,4-39 0,-8 53-226,0 0-1,-1 1 1,-1-1 0,0 0 0,-1 0-1,-1 0 1,-5-19 0,7 35-112,-1 1 0,1-1 0,0 0 0,0 0 1,0 1-1,-1-1 0,1 0 0,0 0 0,-1 1 0,1-1 1,-1 0-1,1 1 0,-1-1 0,1 1 0,-1-1 1,0 0-1,1 1 0,-1-1 0,1 1 0,-1 0 0,0-1 1,0 1-1,1-1 0,-1 1 0,0 0 0,0 0 0,1-1 1,-1 1-1,0 0 0,-1 0 0,0 1 1,0-1-1,-1 1 0,1 0 1,0 0-1,0 0 0,0 0 1,0 0-1,0 1 0,0-1 1,-2 3-1,-15 14 7,1 1-1,1 1 1,-25 37 0,22-30-13,-6 9 0,1 2 0,2 0 0,2 1 0,-17 44 0,28-57-1,-32 82 11,36-88-8,0 0 1,1 0-1,-3 31 1,6-30-51,1 0 0,2 1 1,-1-1-1,2 1 1,6 25-1,-6-39-100,0 0 0,1 0 0,0 0 0,0-1 0,0 1 0,1-1 0,0 0 0,1 0 0,0 0 0,0-1 0,0 1 0,1-1 0,-1-1 0,2 1 0,-1-1 0,10 6 0,-11-8-231,0 0 0,0-1-1,0 0 1,0 0 0,1 0 0,-1-1-1,1 1 1,0-1 0,-1-1 0,1 1-1,0-1 1,-1 0 0,1 0 0,0-1-1,-1 1 1,1-1 0,-1-1 0,12-3-1,25-6-3013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4T12:18:49.5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191 82 3522,'5'-4'896,"0"1"0,-1-1 0,1 0 0,-1 0 0,0 0 0,0-1 0,5-7 0,-8 11-804,-1 1 1,1-1-1,0 0 1,-1 0-1,1 0 1,-1 1-1,1-1 1,-1 0-1,0 0 0,1 0 1,-1 0-1,0 0 1,1 0-1,-1 0 1,0 0-1,0 0 1,0 0-1,0 0 1,0 0-1,0 0 1,0 0-1,0 0 0,-1 0 1,1 0-1,0 0 1,-1 0-1,1 0 1,0 0-1,-1 0 1,1 0-1,-1 1 1,1-1-1,-1 0 0,0 0 1,1 0-1,-1 1 1,0-1-1,0 0 1,1 1-1,-1-1 1,0 1-1,0-1 1,0 1-1,0-1 0,0 1 1,0-1-1,0 1 1,-1 0-1,-1-1-12,1 1 0,0-1 0,-1 1 0,1 0 0,-1 0 0,1 0 0,-1 0 0,1 0-1,-1 1 1,1-1 0,0 1 0,-1 0 0,1 0 0,-4 1 0,-29 19 235,26-14-228,-4 2-67,1 0 0,0 1 0,0 0 0,1 1 0,0 1 0,1 0 0,-12 18-1,18-24-14,0 0 0,0 1-1,1-1 1,0 1 0,0-1-1,1 1 1,0 0 0,0 0-1,0 0 1,1 0-1,0 0 1,1 1 0,-1-1-1,1 0 1,1 0 0,0 0-1,2 13 1,-2-17-8,-1-1 1,1 1-1,0-1 1,0 1-1,0-1 0,1 0 1,-1 1-1,1-1 1,-1 0-1,1 0 1,0 0-1,0 0 1,0 0-1,0 0 0,0 0 1,0-1-1,0 1 1,0-1-1,1 0 1,-1 1-1,1-1 1,-1 0-1,1-1 0,-1 1 1,1 0-1,-1-1 1,1 1-1,0-1 1,-1 0-1,1 0 1,0 0-1,0 0 0,-1 0 1,1-1-1,3 0 1,4-1-13,-1-1 0,1 0 1,-1-1-1,0 0 0,0 0 1,-1-1-1,1 0 0,9-8 1,-5 2-4,0 0 0,0-1 1,-2 0-1,1-1 1,-2 0-1,1-1 0,-2 0 1,0-1-1,14-30 1,-7 9 161,-22 45-179,0 1 1,1 0-1,0-1 1,1 2-1,0-1 0,1 0 1,0 1-1,0 0 1,1-1-1,1 1 1,0 0-1,0 0 1,1 0-1,0 0 1,1 0-1,0 0 1,4 14-1,-3-21-167,0 0 0,0-1 0,0 1 0,0-1 0,0 0 0,1 0 1,-1 0-1,1 0 0,0 0 0,0 0 0,0-1 0,0 1 0,0-1 0,1 0 0,-1 0 0,1 0 0,-1 0 0,1-1 0,0 1 0,0-1 1,0 0-1,0 0 0,-1-1 0,1 1 0,0-1 0,0 0 0,0 0 0,6-1 0,31-3-2364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4T12:18:50.0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103 75 4962,'2'-22'2475,"-2"15"-1662,1 1 1,-1-1-1,0 0 1,-1 1-1,-1-9 1,2 15-769,0-1 0,0 1 1,-1 0-1,1-1 0,0 1 1,-1 0-1,1-1 1,0 1-1,-1 0 0,1 0 1,0 0-1,-1-1 0,1 1 1,-1 0-1,1 0 0,0 0 1,-1 0-1,1 0 1,-1 0-1,1 0 0,-1 0 1,1 0-1,0 0 0,-1 0 1,1 0-1,-1 0 0,1 0 1,0 0-1,-1 0 1,1 0-1,-1 1 0,1-1 1,0 0-1,-1 0 0,1 0 1,0 1-1,-1-1 0,1 0 1,0 1-1,-1-1 1,-15 12 367,12-8-363,0 0 1,1 0 0,0 1 0,0 0 0,0-1-1,0 1 1,1 0 0,-1 1 0,1-1-1,1 0 1,-1 0 0,1 1 0,0-1 0,0 1-1,0-1 1,1 1 0,0 5 0,2 10-28,0 0 1,2-1-1,7 28 1,-5-29-25,-2-1 1,-1 1-1,2 27 0,-5-38 5,0 0 0,-1-1 0,0 1 0,0-1 0,-1 1-1,-5 12 1,6-17-3,0 0 1,0 0-1,-1-1 0,1 1 1,-1-1-1,0 1 0,1-1 1,-1 1-1,-1-1 0,1 0 1,0 0-1,0 0 1,-1 0-1,1 0 0,-1-1 1,1 1-1,-1-1 0,0 0 1,-5 2-1,8-3-3,0 1-1,-1-1 1,1 0 0,-1 0-1,1 0 1,0 0 0,-1 0-1,1 0 1,-1 0 0,1 1 0,0-1-1,-1 0 1,1 0 0,-1-1-1,1 1 1,0 0 0,-1 0 0,1 0-1,-1 0 1,1 0 0,0 0-1,-1 0 1,1-1 0,0 1 0,-1 0-1,1 0 1,0-1 0,-1 1-1,1 0 1,0 0 0,-1-1-1,1 1 1,0 0 0,0-1 0,-1 1-1,1 0 1,0-1 0,0 1-1,0 0 1,0-1 0,-1 1 0,1-1-1,0 1 1,0 0 0,0-1-1,0 1 1,0-1 0,0-1-14,1 0 1,-1 0-1,0 0 1,1 0-1,0 0 1,-1 0-1,1 0 1,0 0-1,0 0 1,0 0-1,1-1 1,29-36-243,2 2-1,1 1 1,62-51 0,-66 65 189,0 1 1,36-19-1,-12 7 110,-24 10 79,-21 9 42,-9 13-151,0 1 0,0 0-1,0-1 1,0 1-1,0-1 1,0 1 0,0-1-1,0 1 1,0 0-1,0-1 1,0 1-1,0-1 1,0 1 0,0 0-1,0-1 1,-1 1-1,1-1 1,0 1 0,0 0-1,0-1 1,-1 1-1,1 0 1,0-1 0,-1 1-1,1 0 1,0-1-1,-1 1 1,1 0 0,-1-1-1,-1 1 14,0-1 1,0 0-1,0 1 0,0 0 1,0-1-1,0 1 0,0 0 1,0 0-1,0 0 0,0 0 1,0 0-1,0 1 0,0-1 1,0 1-1,0-1 0,1 1 1,-1 0-1,0 0 0,-2 1 1,-35 20 168,36-20-183,-1 1 13,0 0 1,-1 0-1,1 0 1,-6 8-1,9-10-21,0 0 0,1 0 0,-1-1 0,1 1-1,-1 0 1,1 0 0,-1 0 0,1 0 0,0 0 0,-1 0-1,1 0 1,0 0 0,0 0 0,0 0 0,0 0-1,-1 0 1,2 0 0,-1 0 0,0 0 0,0 0-1,0 0 1,0 0 0,1 0 0,-1 0 0,0 0-1,1 0 1,-1-1 0,1 1 0,-1 0 0,1 0 0,-1 0-1,1 0 1,51 51 36,-45-43-31,0 0 0,-1 0 1,0 1-1,0 0 0,-1 1 1,0-1-1,4 14 0,-8-20-7,-1 0 0,1 0 0,0 0 0,-1 0 0,0 0 0,0 0 0,0 0 0,0 0 0,-1 0 0,0 0 0,1 0 0,-1-1 0,-1 1 0,1 0 0,-1 0 0,1-1 0,-1 1 0,0-1 0,0 1 0,-1-1 0,1 0 0,-1 0 0,1 0 0,-6 5 0,-1-2-120,0 0 0,0 0-1,0 0 1,-1-1 0,1-1-1,-1 0 1,-1 0 0,1-1-1,-14 3 1,10-3-2543,10-13-114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4T12:18:50.4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40 6755,'13'-6'2209,"6"4"400,5-1-1904,8-4-337,3 1-336,10 1-2561,-2-6 624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4T12:18:50.8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1 456 4002,'4'-7'1250,"0"-1"1,1 1-1,-1 0 0,1 0 1,1 1-1,8-9 1,10-11 184,3-10-103,0-1 0,-3-2 0,39-80 0,-52 93-790,0 0-1,2 1 1,17-26 0,-15 40-182,-15 11-353,0-1 0,1 1 0,-1 0 1,0 0-1,1 0 0,-1-1 0,0 1 0,0 0 0,1 0 0,-1 0 1,0 0-1,1 0 0,-1 0 0,0 0 0,1 0 0,-1 0 0,0 0 1,1 0-1,-1 0 0,0 0 0,1 0 0,-1 0 0,0 0 1,1 0-1,-1 0 0,0 0 0,1 0 0,-1 1 0,0-1 0,0 0 1,1 0-1,-1 0 0,0 0 0,1 1 0,-1-1 0,0 0 0,0 0 1,0 1-1,1-1 0,-1 0 0,0 1 0,0-1 0,0 0 0,0 0 1,0 1-1,1-1 0,-1 0 0,0 1 0,0-1 0,0 18-3,0-1 0,-1 0 0,-1 0-1,-1 0 1,-7 28 0,4-17-5,-44 258-516,15-72-5241,25-154 1444,3 1-574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4T12:18:51.1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 13 6947,'-20'4'6947,"27"-2"-4786,14 5-1072,11-4-49,8 5-639,6-5-145,6 1-112,15-8-384,-8-1-497,4-6-3056,-17-12 559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4T12:18:56.6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85 40 4274,'-34'6'6830,"28"-5"-5972,-1-1 0,1 0 0,0-1 0,-1 1 1,-11-4-1,24 1 1015,12 0-1588,107-14 94,-80 9-1160,1 2 1,0 3 0,70 2 0,-78 8-2507,-4 6-195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18T14:27:22.5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23 140 3970,'-2'-4'807,"0"-1"0,0 0 0,0 0 0,0 0 0,1 0 0,0 0 0,0 0 0,0-9 0,1 12-650,0 0-1,0 0 1,1-1 0,-1 1 0,1 0 0,0 0 0,0 0 0,0 0 0,0 0 0,0 0 0,0 0 0,0 0 0,1 0 0,-1 1 0,0-1-1,1 0 1,0 1 0,-1-1 0,1 1 0,0 0 0,0-1 0,0 1 0,3-1 0,8-6 52,1 2 1,0-1 0,1 2-1,27-8 1,-36 12-197,0 0-1,-1 0 1,1 1 0,0-1 0,0 1-1,-1 0 1,1 1 0,0 0 0,-1-1-1,1 2 1,0-1 0,-1 1 0,1 0-1,-1 0 1,0 0 0,8 5-1,-11-5-9,0-1 0,0 1 0,0-1 0,0 1 0,-1 0 0,1-1-1,-1 1 1,1 0 0,-1 0 0,0 0 0,1 1 0,-1-1 0,0 0-1,-1 0 1,1 1 0,0-1 0,0 4 0,-1-2-1,1 0-1,-1 0 1,-1 0 0,1 0-1,0 0 1,-1 1 0,0-1-1,0 0 1,-3 5 0,-2 5-19,0-1 1,-1-1 0,-1 1-1,-17 20 1,15-21-100,-1 0-1,0-1 1,0 0 0,-2-1 0,1-1-1,-20 11 1,10-7-2620,-36 13 1,31-15-619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4T12:18:56.9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 71 7507,'-12'4'2626,"8"1"591,4-1-2080,0 1-17,13-3-271,6 0-113,8-2-256,17-6-48,12-3-192,8 0-48,2-1-143,14-4-226,-2 1-239,10-3-224,-12 9-3106,-6-2 753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4T12:19:02.2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151 4 6915,'-11'-4'6476,"-19"5"-1208,35 2-5129,-1 1-1,0-1 1,1 0 0,-1 0-1,1 0 1,0 0 0,0-1-1,10 4 1,47 7 143,-26-6-195,-1 1-75,38 15 0,-60-19-15,-1 1 0,1 1 1,-1 1-1,0 0 1,0 0-1,10 10 0,-20-16 3,0 1 0,0-1 0,0 1 0,0 0-1,-1 0 1,1 0 0,-1 0 0,1 0 0,-1 0-1,0 0 1,0 0 0,0 0 0,0 1 0,0-1 0,0 0-1,0 1 1,-1-1 0,0 0 0,1 1 0,-1-1-1,0 1 1,0-1 0,0 1 0,0-1 0,-1 1 0,1-1-1,-1 1 1,1-1 0,-1 0 0,0 1 0,0-1-1,0 0 1,0 0 0,-3 4 0,-3 3 5,1-1 0,-1 0 0,-1-1 0,0 0 0,0 0 1,-14 9-1,-196 112 72,110-68-53,81-45-18,10-6-21,-24 17 0,41-26-10,0 0 0,0 0 0,0 0 0,0 0 0,0 0 0,0 0 0,0 0 0,0 0 0,0 0 0,0 0 0,0 0 0,0 0 0,0 0 0,0 0 0,0 0 0,0 0 0,0 0 0,0 0 0,0 1 0,0-1 0,1 0 0,-1 0 0,0 0 0,0 0 0,0 0 0,0 0 0,0 0 0,11-5-1086,21-11-3358,-4 1 574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4T12:19:02.9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484 52 7555,'0'-1'299,"1"0"-1,-1-1 1,1 1-1,-1 0 1,1-1-1,-1 1 1,0-1-1,0 1 1,0-1-1,0 1 1,0 0-1,0-1 1,0 1-1,0-1 1,0 1-1,-1-1 1,1 1-1,-1 0 1,1-1-1,-1 1 1,1 0-1,-1 0 1,0-1-1,-1 0 1,1 0-172,0 1 1,0 0-1,0 0 1,0 0-1,-1-1 0,1 1 1,0 0-1,-1 1 1,1-1-1,-1 0 0,1 0 1,-1 1-1,1-1 1,-1 0-1,0 1 0,1 0 1,-1-1-1,0 1 1,1 0-1,-1 0 0,0 0 1,1 0-1,-1 0 1,0 0-1,1 1 0,-1-1 1,0 0-1,1 1 1,-1 0-1,1-1 0,-1 1 1,-1 1-1,0 1-48,0 0-1,0 1 1,0-1 0,0 1-1,1 0 1,-1-1 0,1 1-1,0 0 1,1 1 0,-1-1-1,1 0 1,-1 0-1,0 6 1,-5 15 50,-27 66 94,-10 24-107,14-49-78,-152 314-49,168-353-744,-2 0 1,-33 43 0,38-61-164,11-8 823,0-1-1,0 0 1,-1 0 0,1 0 0,0 1 0,0-1 0,0 0 0,0 0-1,-1 0 1,1 0 0,0 0 0,0 1 0,0-1 0,0 0 0,-1 0 0,1 0-1,0 0 1,0 0 0,-1 0 0,1 0 0,0 0 0,0 0 0,0 0-1,-1 0 1,1 0 0,0 0 0,0 0 0,-1 0 0,1 0 0,0 0-1,0 0 1,-1 0 0,1 0 0,0 0 0,0 0 0,0 0 0,-1-1-1,1 1 1,0 0 0,0 0 0,0 0 0,0 0 0,-1 0 0,1-1-1,0 1 1,0 0 0,0 0 0,0 0 0,0-1 0,-1 1 0,2-17-3854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4T12:19:03.2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0 460 6387,'9'-39'2721,"20"-9"401,10-4-1474,23 1-479,17 2-177,-1 3-175,-9 10-337,33-3-112,-11 11-176,-20-3-96,13 8-32,-8 11-448,-40 6-384,2 14-1281,-10 13-1569,-17 9-320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4T12:19:03.6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375 62 7684,'11'-55'6896,"-11"55"-6856,0 0 0,0 0 0,0 0 0,0-1 0,0 1 0,0 0 0,0 0 0,0 0 0,0-1 0,0 1 0,0 0 0,0 0 0,0 0 0,0-1 0,0 1 0,0 0 0,0 0 0,0 0 0,0-1 0,0 1 0,0 0 0,0 0 0,0 0 0,0-1 0,0 1 0,-1 0 0,1 0 0,0 0 0,0 0 0,0 0 0,0-1 0,0 1 0,-1 0 0,1 0 0,0 0 0,0 0 0,0 0 0,0 0 0,-1 0 0,-8 2 531,-12 14-272,8-1-218,-20 32 0,8-9-72,-66 100 9,81-118-2,0 0 0,1 0-1,1 1 1,1 0 0,-6 29-1,12-47-12,1-1 0,0 1-1,0-1 1,-1 1 0,2 0 0,-1-1-1,0 1 1,0-1 0,1 1-1,0-1 1,-1 1 0,2 2 0,-1-5-2,-1 1 0,0-1 0,0 0 0,0 1 0,0-1 0,1 0 0,-1 1 0,0-1 0,0 0 0,1 0 0,-1 1 0,0-1 0,1 0 0,-1 0 0,0 0 0,1 1 0,-1-1 0,0 0 0,1 0 0,-1 0 0,0 0 0,1 0 1,-1 0-1,0 0 0,1 0 0,-1 0 0,0 0 0,1 0 0,0 0 0,0 0 2,0-1-1,0 1 1,0-1 0,0 0 0,0 1 0,0-1 0,-1 0 0,1 0-1,0 0 1,0 1 0,0-1 0,-1 0 0,1 0 0,0-2 0,1-1 26,0 0 0,0 0 0,-1 0 0,1-1 1,-1 1-1,0-1 0,-1 1 0,1-1 0,-1 1 1,0-1-1,0 1 0,0-1 0,-2-7 0,0-2 130,-2-1 0,-8-24 0,9 28-76,-1 1 0,-1 0 0,0 0 0,-1 0 0,1 0 0,-10-11 0,9 15-155,1 1 1,-1-1-1,0 1 0,0 0 1,-1 1-1,1-1 0,-1 1 1,0 0-1,-13-4 0,19 7-56,-1 1 0,1 0 0,-1-1 1,1 1-1,-1 0 0,1 0 0,-1 0 0,1 0 0,-1 0 0,1 1 0,0-1 0,-3 1 0,3-1-15,1 0-1,-1 0 1,1 1 0,-1-1 0,0 0 0,1 0-1,-1 1 1,1-1 0,-1 0 0,1 1-1,-1-1 1,1 0 0,-1 1 0,1-1 0,0 1-1,-1-1 1,1 1 0,-1-1 0,1 1-1,0-1 1,-1 1 0,1-1 0,0 1 0,0 0-1,0-1 1,-1 1 0,1-1 0,0 1-1,0 1 1,10 8-3301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4T12:19:04.0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293 79 7507,'2'-4'488,"-1"1"0,1 0 0,-1-1 0,0 1 0,0-1 0,0 1 0,0-1 0,-1 0 0,1 1 0,-1-1 0,0 0-1,0 1 1,-1-6 0,1 8-359,0 0-1,-1-1 0,1 1 1,0 0-1,-1 0 1,1 0-1,-1 0 0,0-1 1,1 1-1,-1 0 1,0 0-1,1 0 0,-1 0 1,0 1-1,0-1 1,0 0-1,0 0 0,-1 0 1,0 0-99,1 0 1,-1 1 0,0-1-1,1 1 1,-1 0-1,0 0 1,1-1-1,-1 1 1,0 0-1,0 0 1,1 1 0,-1-1-1,0 0 1,1 1-1,-1-1 1,0 0-1,-1 2 1,-12 4-11,0 0-1,0 1 1,1 1 0,0 1-1,1 0 1,0 0 0,0 1-1,1 1 1,0 0 0,1 1-1,1 0 1,-1 1 0,2 0-1,0 0 1,-13 26 0,10-16-5,3-5 14,-12 31 0,19-45-24,1 0 0,0 0 0,0 1 0,0-1-1,0 0 1,1 1 0,0-1 0,0 0 0,0 0 0,0 1 0,1-1-1,-1 0 1,3 7 0,-2-9-3,0-1-1,-1 1 1,1-1-1,0 0 0,0 1 1,1-1-1,-1 0 1,0 0-1,0 1 1,1-1-1,-1 0 1,0 0-1,1 0 1,-1-1-1,1 1 1,-1 0-1,1-1 1,-1 1-1,1-1 1,0 1-1,-1-1 0,1 0 1,0 1-1,-1-1 1,1 0-1,0 0 1,0 0-1,-1-1 1,1 1-1,0 0 1,2-1-1,2-1 3,0 1 0,-1-1-1,1 0 1,-1 0 0,1-1-1,-1 1 1,0-1 0,6-4-1,5-8 12,-1 1 0,-1-2 0,0 0 0,-1-1 0,17-27-1,6-8 39,-15 24-21,-16 3-14,2 15-6,-7 10-11,0-1 0,0 1 0,0 0 0,1 0 0,-1-1 0,0 1 0,0 0 0,0 0 0,0-1 0,1 1 0,-1 0 0,0 0 0,0-1 0,0 1 0,0 0 0,0-1 0,0 1 0,0 0 0,0-1 0,0 1-1,0 0 1,0 0 0,0-1 0,0 1 0,0 0 0,0-1 0,0 1 0,0 0 0,0 0 0,-1-1 0,1 1 0,0 0 0,0 0 0,0-1 0,0 1 0,-1 0 0,1 0 0,0-1 0,0 1 0,0 0 0,-1 0 0,1 0 0,0-1 0,0 1 0,-1 0 0,1 0 0,-1 0 0,1 0 0,-1-1 0,0 1 0,1 0 0,-1 0 0,1 0 0,-1 0 0,0 0 0,1 0 0,-1 0 0,0 0 0,1 0 0,-1 0 0,0 0 0,1 1 0,-1-1 0,1 0 0,-1 0 0,0 1 0,1-1 0,-1 0 0,1 1 0,-1-1 0,1 0 0,-1 1 0,1-1 0,-1 1 0,1-1 0,-1 1 0,1-1 0,0 1 0,-1-1 0,1 1 0,0 0 0,-1-1 0,1 1 0,-15 26-16,12-12 8,1-1 0,0 1 0,1-1 0,2 24 0,-4 26-200,3-58 88,-1 0 1,1 0-1,0 0 1,0-1-1,0 1 1,1 0 0,0 0-1,0-1 1,1 1-1,3 10 1,-3-13-281,0 0 1,0 1-1,0-1 1,0 0-1,0 0 1,1 0-1,0-1 0,-1 1 1,1 0-1,0-1 1,5 3-1,22 7-2941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4T12:19:04.4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79 24 7331,'-6'-16'2449,"8"9"513,-6 12-2066,-1 11-31,-2 2-193,2 12-256,-6 2-176,-5 8-48,5-7-160,2 8-768,2-3 0,7-8-2450,16-14 145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4T12:19:04.8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4 119 6275,'-3'-2'2348,"3"1"-2191,0 1-1,0 0 1,0 0-1,0 0 1,0-1-1,0 1 1,0 0-1,0 0 1,0 0-1,0-1 1,0 1-1,0 0 1,0 0 0,0 0-1,0-1 1,0 1-1,0 0 1,0 0-1,0 0 1,0-1-1,1 1 1,5-9 1581,11-7-1349,-17 16-272,15-9 266,0 0 1,0 0 0,1 2 0,29-10 0,4-3 194,-44 17-520,1 1 1,0-1-1,0 1 1,1 1-1,-1-1 1,0 1-1,7-1 1,-9 2-52,-1 1 1,0-1-1,1 0 0,-1 1 0,0 0 1,0 0-1,1 0 0,-1 0 1,0 0-1,0 1 0,0 0 0,0-1 1,0 1-1,-1 0 0,1 0 1,4 5-1,-4-4-17,0 0-1,0 1 1,0-1 0,-1 1 0,1 0-1,-1 0 1,0 0 0,0 1-1,3 7 1,-4-9-9,-1 0 0,1-1-1,-1 1 1,0 0 0,1 0 0,-1-1-1,0 1 1,0 0 0,-1 0-1,1-1 1,-1 1 0,1 0 0,-1-1-1,0 1 1,0 0 0,0-1 0,0 1-1,-1-1 1,-1 4 0,-33 51-656,32-48 543,9-8 59,-4-1 70,0 0 0,0-1 0,1 1 0,-1-1 1,0 1-1,0-1 0,0 0 0,0 1 0,0-1 0,0 0 0,0 0 0,1-1 0,15-19 6,1 1 0,26-23 1,-34 35 22,-1 0 1,2 1 0,-1 0 0,1 1 0,0 0-1,0 1 1,17-6 0,-26 10-17,0 0-1,0 1 1,0-1 0,0 0 0,0 1-1,0 0 1,0-1 0,0 1-1,0 0 1,0 0 0,0 0-1,0 0 1,0 1 0,0-1-1,0 1 1,0-1 0,0 1 0,0-1-1,0 1 1,0 0 0,0 0-1,0 0 1,-1 0 0,1 0-1,0 1 1,-1-1 0,1 0-1,-1 1 1,3 2 0,0 3-276,1 0 0,-1 0 0,-1 0 0,1 1-1,-1-1 1,4 17 0,-2-6-1886,0-3-706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4T12:19:05.2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 89 8212,'-16'-9'2881,"8"2"417,5 0-2338,5-2-576,14 0 3186,1-14-6756,8-2 2946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4T12:19:05.8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475 361 6243,'30'-20'4758,"3"-3"-2131,-27 18-2430,0 1 1,0 0-1,0 0 1,7-2-1,-7 3-54,1-1 0,-1 1-1,1-1 1,-1-1-1,8-7 1,-3 1 100,-1-1 0,0 0 0,-1-1 0,0 0 0,-1-1 1,7-16-1,-13 26-188,0 0 0,0-1 0,-1 1 0,1-1 0,-1 0 0,-1 1 0,1-1 1,0 0-1,-1 1 0,0-1 0,0 0 0,-1 1 0,1-1 0,-1 0 0,0 1 1,0-1-1,-1 1 0,1-1 0,-1 1 0,0 0 0,0-1 0,0 1 0,-1 0 1,0 0-1,-3-3 0,2 3-42,0 0 0,-1 0 0,1 1-1,-1 0 1,0 0 0,0 0 0,-1 0 0,1 1 0,0 0 0,-1 0 0,0 0-1,1 1 1,-1 0 0,0 0 0,0 0 0,1 1 0,-9 0 0,-1 0-23,0 1-1,1 1 1,0 1 0,-1 0 0,-20 7 0,18-3 3,-1 1 0,2 0 0,-1 1 0,1 1 1,1 0-1,-15 13 0,-4 7-3,-34 39 1,36-32-4,2 2-1,1 1 1,-35 66 0,50-81-35,1 1 1,2 1 0,-17 51 0,24-62-9,1-1 1,0 0-1,0 1 0,2 0 0,0-1 0,1 1 0,0 0 0,6 29 1,-5-40 35,1 1 0,-1-1 0,1 0 0,0 0 0,1 0 0,-1 0 0,1 0 0,0 0 1,0 0-1,1-1 0,0 0 0,-1 0 0,1 0 0,7 6 0,-7-8 6,-1 0-1,0 0 1,0 0-1,1-1 1,-1 1-1,1-1 1,-1 0-1,1 0 0,0 0 1,-1-1-1,1 1 1,0-1-1,0 0 1,-1 0-1,1 0 1,0 0-1,0-1 1,-1 1-1,1-1 1,0 0-1,-1 0 1,5-3-1,0 0-63,0-1 0,0-1 0,-1 1-1,0-1 1,0-1 0,0 1 0,-1-1-1,10-14 1,-3 6-63,-8 8 51,1-1 0,-2 1 1,1-1-1,-1 0 0,0 0 1,0-1-1,-1 1 0,0-1 1,3-17-1,-5 23 71,-1-1-1,1 1 1,-1 0 0,0 0-1,0 0 1,0 0-1,0 0 1,0-1 0,-1 1-1,1 0 1,-1 0-1,0 0 1,0 0-1,0 0 1,-3-5 0,1 3-26,-1 0 0,1 1 1,-1 0-1,0-1 0,0 1 1,0 1-1,0-1 0,-9-5 1,59 12-514,195 34 289,-234-35 286,0 0 1,0 0 0,0 0 0,0 1-1,0 0 1,12 8 0,-18-10-6,0 0 0,0-1 0,0 1-1,0 0 1,0 0 0,0 0 0,0 0 0,0 0 0,0 1 0,0-1-1,-1 0 1,1 0 0,0 1 0,-1-1 0,1 0 0,-1 1 0,0-1 0,1 0-1,-1 1 1,0-1 0,0 1 0,0-1 0,0 0 0,0 1 0,0-1 0,0 1-1,0-1 1,-1 0 0,1 1 0,0-1 0,-1 0 0,1 1 0,-1-1 0,0 0-1,1 1 1,-1-1 0,0 0 0,0 0 0,0 0 0,-1 1 0,-3 4 44,0-1 0,-1 0-1,0 0 1,-9 6 0,7-6-13,0 1 0,1 0 0,-12 12-1,17-16-52,1-1-1,0 1 1,-1 0-1,1 0 1,0 0-1,0 0 1,0 0-1,0 0 1,1 0-1,-1 0 0,1 0 1,-1 0-1,1 1 1,0-1-1,-1 0 1,1 0-1,0 1 1,1-1-1,-1 0 1,1 4-1,-1-4-151,1-1-1,0 1 1,0-1-1,-1 1 1,1-1-1,0 0 1,0 1-1,0-1 1,0 0-1,1 0 1,-1 0-1,0 0 1,0 0-1,1 0 1,-1 0-1,1 0 1,-1 0-1,1 0 1,-1-1-1,3 1 1,16 6-2466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18T14:27:22.9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70 18 5523,'3'-2'539,"0"0"0,1 0-1,-1 0 1,0 1 0,1-1 0,-1 1 0,1 0 0,-1 0 0,1 0 0,0 0 0,3 0 0,-3 1-418,-1 0-1,1 0 1,-1 0-1,1 1 1,-1-1-1,0 1 1,1 0-1,-1 0 1,0 0-1,0 0 1,4 2-1,-5-2-128,0 0-1,0 1 1,0-1-1,-1 1 1,1-1-1,0 1 1,0 0 0,-1 0-1,1-1 1,-1 1-1,0 0 1,0 0-1,1 1 1,-1-1-1,0 0 1,-1 0-1,1 0 1,0 1 0,-1-1-1,1 0 1,-1 1-1,0-1 1,0 1-1,0-1 1,0 0-1,0 1 1,0-1-1,-1 0 1,1 1 0,-1-1-1,1 0 1,-1 1-1,0-1 1,0 0-1,0 0 1,-2 3-1,1-2 13,0 0-1,0 0 0,-1-1 1,1 1-1,0-1 0,-1 0 0,-5 5 1,2-3 103,7-5-92,0 1 0,0-1 0,0 1 0,0-1 1,0 1-1,-1 0 0,1-1 0,0 1 0,0 0 0,0 0 0,0-1 1,0 1-1,0 0 0,0 0 0,0 0 0,0 0 0,0 0 1,0 1-1,0-1 0,0 0 0,0 0 0,0 1 0,0-1 1,0 0-1,-1 1 0,1-1 0,0 1 0,0-1 0,0 1 1,0-1-1,-1 1 0,1 0 0,0-1 0,-1 1 0,1 0 0,1 1 1,0 1 40,1 0 1,-1 0-1,0 0 1,0 0-1,0 0 1,0 1-1,0-1 1,2 7 0,-4-7-36,0 1 1,0-1 0,0 1 0,0 0 0,0-1 0,-1 1-1,0-1 1,1 1 0,-1-1 0,-1 1 0,1-1-1,0 0 1,-1 1 0,0-1 0,1 0 0,-1 0 0,-1 0-1,1 0 1,0-1 0,-1 1 0,-4 4 0,0-1 50,0 0 0,-1 0 0,0-1 0,0 0 0,0 0 0,0-1 0,-11 5 0,16-8-69,-1 0 0,1-1 0,0 1 0,0 0 0,-1-1 1,1 0-1,0 0 0,0 0 0,-1 0 0,1 0 0,0-1 0,-1 1 0,1-1 0,0 0 0,0 0 0,0 0 0,0 0 0,0-1 0,0 1 1,-3-3-1,4 2-261,0 1 0,0-1 1,0 0-1,0 0 1,1 0-1,-1 0 0,1 0 1,-1-1-1,1 1 0,-1-3 1,-7-19-2064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4T12:19:06.5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125 220 4354,'-11'8'4705,"2"-1"-3415,5 2-921,0 0-1,0 0 1,1 0 0,0 1 0,1-1 0,0 1 0,0 0 0,1 0-1,1-1 1,0 12 0,0-9-350,-1 0 0,0 0 0,-1 0 0,0 0 0,0-1 0,-1 1 0,-1-1 0,-5 12 0,-9 8 0,12-21-11,0 0 0,0 1 0,1 0 0,0 0 0,-3 12 0,7-10 13,5-18 30,13-29 42,22-55 418,32-111 0,-18 61-9,-39 107-403,-11 24-64,1 0 0,0 0 0,0 0 0,1 0 0,0 1 0,1 0 1,6-7-1,-10 12-27,0 0-1,-1 0 1,1 1 0,0-1 0,0 1 0,0 0-1,0 0 1,0-1 0,0 1 0,0 0 0,0 1-1,1-1 1,-1 0 0,0 1 0,0-1 0,1 1-1,-1 0 1,0-1 0,1 1 0,-1 0 0,0 1-1,1-1 1,-1 0 0,0 1 0,1-1 0,-1 1-1,0 0 1,0 0 0,0 0 0,0 0 0,3 1-1,0 2-8,-1 0-1,1 0 0,-1 0 1,0 1-1,0 0 0,0 0 1,-1 0-1,1 0 0,-1 0 1,0 1-1,-1-1 0,0 1 0,1 0 1,-2 0-1,1-1 0,-1 1 1,1 11-1,1 4-26,-2 1 1,-1-1-1,-3 34 0,2-41-34,-1 0 0,-1-1 1,0 1-1,0 0 0,-2-1 0,1 0 0,-2 0 1,0 0-1,0 0 0,-1-1 0,-15 19 0,-11 9-268,32-39 276,4-3 26,7-7 24,11-16 31,-2-11 2,74-95 179,-46 54 6,-35 54-86,2 0-1,1 0 0,1 1 1,26-28-1,-41 49-119,-1 0-1,1 0 0,0 1 0,-1-1 0,1 0 0,0 0 1,0 1-1,-1-1 0,1 0 0,0 1 0,0-1 0,0 1 1,0-1-1,0 1 0,0 0 0,0-1 0,0 1 0,0 0 1,0 0-1,0 0 0,0-1 0,0 1 0,0 0 0,0 0 1,0 0-1,0 1 0,0-1 0,0 0 0,0 0 1,0 1-1,0-1 0,0 0 0,0 1 0,0-1 0,-1 1 1,1-1-1,0 1 0,0-1 0,0 1 0,0 0 0,-1-1 1,1 1-1,0 0 0,-1 0 0,1 0 0,-1-1 0,1 1 1,0 2-1,2 2 8,-1 0 1,0 0-1,0 1 0,-1-1 1,1 1-1,-1 0 1,1 11-1,-2 3-11,-1-1 1,0 1-1,-1 0 0,-2 0 0,0-1 1,-8 25-1,-50 113 121,38-105-1121,-16 60-1,37-94-1037,3-17 1894,0-1-1,1 1 1,-1-1-1,0 1 1,0-1-1,0 1 1,1-1-1,-1 1 1,0-1-1,1 1 1,-1-1-1,0 1 1,1-1-1,-1 1 1,1-1-1,-1 0 1,0 1-1,1-1 1,-1 0-1,1 1 1,-1-1-1,1 0 1,-1 0-1,2 1 1,16 1-3614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4T12:19:07.2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179 375 6211,'-2'12'951,"-1"0"1,-1 0-1,0-1 1,-1 0-1,0 1 1,-10 15-1,-48 62 143,28-42-652,26-35-401,6-8-29,-1 1 0,1 0 0,-1 0 0,1 0 0,1 0 0,-1 0 0,1 1 0,0-1 0,0 1 0,0-1 0,1 1 0,-1 8 0,2-3 66,3-9 107,6-24 302,41-126 1049,-15 52-912,59-116 0,-92 208-612,9-21 63,38-70 226,-44 86-267,2 0 0,-1 0-1,1 1 1,0 0-1,1 0 1,0 0 0,12-8-1,-16 13-20,1 0 0,-1 0-1,1 1 1,-1 0-1,1 0 1,0 0 0,-1 1-1,1-1 1,0 1 0,0 0-1,0 0 1,1 1-1,-1 0 1,6 0 0,-8 0-11,0 1 1,0 0-1,0-1 1,-1 1-1,1 1 0,0-1 1,0 0-1,-1 1 1,1-1-1,0 1 1,-1 0-1,0 0 1,1 0-1,-1 0 1,0 0-1,0 0 1,0 0-1,0 1 0,-1-1 1,1 1-1,-1 0 1,1-1-1,-1 1 1,0 0-1,1 5 1,1 2-5,-1 0 1,0 1 0,0 0-1,-1-1 1,-1 18 0,-7 55-10,5-69 11,-1 8-8,-1-1 0,-1 1 0,-1-2 0,0 1 0,-12 22 0,-2-2-249,-34 53-1,51-91 211,0 1 1,1 1-1,-1-1 0,1 0 0,0 0 0,0 1 0,1-1 1,-1 1-1,1 0 0,-1 5 0,2-10 42,0 0 0,0 0 0,0 0 0,0 1 0,0-1 0,0 0 0,0 0 0,0 0 0,0 1 0,0-1 0,0 0 0,0 0 0,1 0 0,-1 1 0,0-1 0,0 0 0,0 0 0,0 0 0,0 0 0,0 1 0,0-1 0,0 0 0,1 0 0,-1 0 0,0 0 0,0 0 0,0 0 0,0 1 0,0-1 0,1 0 0,-1 0 0,0 0 0,0 0 0,0 0 0,1 0 0,-1 0 0,0 0 0,0 0 0,0 0 0,1 0 0,8-5-69,10-14 64,-18 17 0,22-24-11,-2-2-1,28-48 0,25-65 2,2-3 63,-68 130-20,0 1 0,1 0 0,0 1 1,1 0-1,0 1 0,1 0 0,0 0 0,1 1 1,19-13-1,-28 21-3,-1 1-1,1 0 1,0 0 0,-1 0-1,1 0 1,0 0 0,0 1 0,-1-1-1,1 1 1,0 0 0,4 0-1,-6 0-10,0 0-1,0 0 0,1 0 1,-1 1-1,0-1 1,0 0-1,0 0 0,0 1 1,0-1-1,0 1 1,0-1-1,0 1 0,0-1 1,0 1-1,-1 0 0,1-1 1,0 1-1,0 0 1,0 0-1,-1 0 0,1 0 1,0 0-1,-1-1 0,1 1 1,-1 0-1,1 0 1,-1 0-1,0 0 0,1 1 1,-1 0-1,2 14 50,-2 0 0,1 0 0,-4 21 0,-4 6-26,-1-1 1,-24 72-1,-9 39 26,2 12-7,36-149-67,-1-1 1,-10 24 0,13-37-27,0 0 0,1 0 0,-1 0 0,1 0 0,0 0 0,0 1 0,0-1 0,0 0 0,0 0 1,0 0-1,0 1 0,1 1 0,-1-4 38,0 1 0,0 0 0,1-1 1,-1 1-1,0-1 0,0 1 0,1-1 1,-1 1-1,0-1 0,1 1 0,-1-1 1,0 0-1,1 1 0,-1-1 0,1 1 1,-1-1-1,0 0 0,1 1 1,-1-1-1,1 0 0,-1 0 0,1 1 1,-1-1-1,1 0 0,0 0 0,-1 0 1,1 1-1,-1-1 0,1 0 0,-1 0 1,1 0-1,0 0 0,-1 0 0,1 0 1,-1 0-1,1-1 0,-1 1 0,1 0 1,-1 0-1,1 0 0,0 0 1,-1-1-1,1 1 0,-1 0 0,1-1 1,2-1-2129,-7-2 913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4T12:19:09.8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61 7075,'-14'1'8766,"20"-6"-8456,0 1-213,1 1 0,-1 0 0,0 1 0,1-1-1,0 1 1,0 1 0,7-2 0,54-3-51,-25 2 56,198-5 88,26-4-889,-259 12 347,1 0 0,-1 0-1,1 1 1,0 0 0,15 2 0,-24-2 205,1 0 1,0 0 0,0 1-1,0-1 1,-1 0-1,1 1 1,0-1-1,-1 0 1,1 1-1,0-1 1,-1 1-1,1-1 1,0 1-1,-1-1 1,1 1-1,-1-1 1,1 1 0,-1 0-1,1 0 1,7 21-2797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4T12:19:10.1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54 4242,'-5'-5'5285,"5"5"-5033,0 0-1,0 0 1,0-1 0,-1 1-1,1 0 1,0-1 0,0 1-1,0 0 1,0-1 0,0 1-1,0 0 1,0-1 0,1 1-1,-1 0 1,11-7 2371,23 0-3114,-31 7 987,68-7-364,97 4 0,-66 3-108,117-12-531,-87 4 2223,-84 7-3333,-8 3 1126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4T12:19:10.5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 7908,'0'0'116,"0"-1"1,0 1 0,0 0-1,0 0 1,0 0 0,0 0 0,0-1-1,0 1 1,0 0 0,0 0 0,0 0-1,0 0 1,0-1 0,0 1-1,1-1 818,0 1-817,-1 0 0,0 0-1,0 0 1,0 0 0,0 0-1,0 0 1,1-1 0,-1 1 0,0 0-1,0 0 1,0 0 0,0 0-1,1 0 1,-1 0 0,0 0 0,0 0-1,0 0 1,0 0 0,1 0-1,-1 0 1,0 0 0,0 0 0,0 0-1,1 1 1,-1-1 0,0 0 0,0 0-1,0 0 1,0 0 0,0 0-1,1 0 1,-1 0 0,20 3 445,-7-1 197,6 1-655,0 0 0,-1 1 0,0 1 0,0 1 0,0 1 1,-1 0-1,0 1 0,0 1 0,-1 1 0,0 0 1,-1 1-1,0 1 0,-1 0 0,0 1 0,-1 0 0,0 1 1,-2 1-1,1 0 0,11 21 0,-21-33-87,0 0-1,-1 1 1,1-1-1,-1 0 1,1 1-1,-1-1 0,0 1 1,-1-1-1,1 1 1,-1-1-1,1 1 1,-1 0-1,0-1 1,-1 1-1,0 4 1,0-5-9,0 0 0,0 1 0,-1-2 0,1 1 0,-1 0 0,0 0 0,0 0 0,0-1 0,0 1 0,0-1 0,0 1 0,-1-1 0,1 0 0,-1 0 0,0 0 0,-4 2 0,-89 46-249,83-44-788,-1 0-1,0-2 0,0 1 1,0-2-1,-22 3 0,18-5-2795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4T12:19:12.9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275 320 6179,'0'0'235,"1"0"0,-1 0 0,1 0-1,-1 0 1,1-1 0,-1 1 0,1 0 0,-1 0 0,1 0 0,-1 0 0,1-1 0,-1 1-1,0 0 1,1-1 0,-1 1 0,1 0 0,-1-1 0,0 1 0,1 0 0,-1-1 0,0 1 0,1 0-1,-1-1 1,0 1 0,0-1 0,1 1 0,-1-1 0,0 1 0,0-1 0,0 1 0,0-1-1,0 1 1,0-1 0,1 1 0,-1-2 0,-1 2-103,0-1-1,1 1 1,-1-1-1,0 1 1,1 0-1,-1-1 1,0 1-1,0-1 1,1 1-1,-1 0 1,0 0-1,0-1 1,1 1-1,-1 0 1,0 0-1,0 0 1,0 0-1,1 0 1,-1 0-1,0 0 1,0 0-1,0 0 1,1 1-1,-3-1 1,-4 2-33,-1 1 0,0-1 0,1 1-1,-1 1 1,1-1 0,0 1 0,0 0 0,1 1 0,-1 0 0,1 0 0,0 0 0,0 1 0,-9 10 0,0 3-82,0 1 0,0 1 0,2 0 0,-16 35 0,15-29-12,3-6-3,2 0-1,0 0 1,1 0 0,-9 43-1,15-54 3,1 0-1,-1 0 1,2 0-1,-1 0 0,2 0 1,-1 0-1,1 0 1,1 0-1,0 0 1,0 0-1,1 0 0,0-1 1,7 14-1,-7-18 4,1 1 0,0-1 0,0 0 0,0 0 0,1-1 0,-1 1-1,1-1 1,0 0 0,0 0 0,1-1 0,-1 1 0,1-1 0,0-1 0,0 1-1,0-1 1,0 0 0,0 0 0,0 0 0,1-1 0,-1 0 0,8 0 0,8 0 14,-1-1 1,0-1-1,1-1 0,-1 0 1,22-7-1,-10 2 14,-1-2 0,-1-1 0,1-1 0,37-21 0,-50 22 26,-1-1 1,0-1-1,-1-1 0,0 0 0,-1-1 0,-1-1 0,26-31 1,-25 24 51,-1 0 0,-1-2 1,-2 0-1,0 0 1,-1-1-1,-2 0 0,0-1 1,-2 0-1,-1 0 1,-1-1-1,-1 0 0,-1 0 1,-2 0-1,-1 0 0,-5-49 1,3 64-93,-1 0 0,0 0 0,0 0 0,-1 1 0,-1-1 0,0 1 0,0 0 0,-1 0 0,-1 1 0,0 0 0,0 0 0,-1 0 0,0 1 0,-1 0 0,-13-10 0,13 12-24,-1 1 0,0 0 0,0 0 1,-1 1-1,1 1 0,-1-1 0,0 2 0,0 0 0,0 0 1,-1 1-1,1 0 0,-1 1 0,1 0 0,-1 1 0,-21 2 1,15 1-9,0 0 1,0 2 0,1 0 0,0 1 0,0 0-1,0 1 1,1 1 0,-26 17 0,31-17 6,0 0 0,1 0 0,0 1 1,0 0-1,1 0 0,0 1 0,1 1 0,0 0 1,0 0-1,1 0 0,1 1 0,-9 20 0,11-19 2,-1 0 0,2 0-1,0 1 1,0-1 0,2 1-1,-1 0 1,2-1 0,0 1-1,0 0 1,2 0 0,-1-1-1,2 1 1,0-1 0,8 25 0,-3-22-76,-1 0 1,2-1 0,0 0 0,1-1 0,0 0-1,1 0 1,1-1 0,0-1 0,1 0 0,0-1 0,1 0-1,0-1 1,26 15 0,-11-10-932,1-1 0,0-1-1,1-2 1,1-1 0,0-1 0,65 8-1,-16-14-3055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4T12:19:13.3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 6179,'3'-1'434,"-1"0"0,1 0 1,-1 0-1,1 1 0,0-1 0,-1 1 0,1-1 1,0 1-1,0 0 0,-1 0 0,1 0 1,0 0-1,0 1 0,3 0 0,-4-1-302,0 1 0,0-1-1,0 1 1,-1-1 0,1 1-1,0 0 1,0 0 0,-1-1-1,1 1 1,0 0 0,-1 1 0,1-1-1,-1 0 1,0 0 0,1 1-1,-1-1 1,0 1 0,0-1-1,0 1 1,2 3 0,-1 4-65,0 0-1,-1 0 1,0 1 0,-1-1 0,0 1 0,0-1 0,-1 1 0,0-1-1,-1 0 1,-4 15 0,2-7 87,-3 32 0,7-48-145,0 0 0,0 1-1,0-1 1,1 0 0,-1 1 0,0-1 0,0 0 0,1 0 0,-1 1 0,1-1-1,-1 0 1,1 0 0,0 0 0,-1 0 0,1 0 0,0 0 0,0 0-1,-1 0 1,1 0 0,0 0 0,0 0 0,2 1 0,0 0 10,0-1-1,0 1 1,1-1 0,-1 1 0,0-1 0,1-1 0,-1 1 0,6 1-1,-1-2-80,0 1 0,1-1 0,-1 0 0,0-1 0,0 0 0,13-3 0,-11 0-956,0 0 1,0-1 0,16-10 0,0-4-2134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4T12:19:13.6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45 8 8468,'-16'-2'3025,"4"2"401,3 0-2450,2 0 2034,30 0-6436,7-5 2242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4T12:19:14.0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24 8052,'0'3'2705,"7"-1"464,5-4-2304,6 6-145,12-2-400,2-4-176,4 0-112,12-2-288,2-6-304,-6-1 1152,-1 9-3793,-5 0 1344</inkml:trace>
  <inkml:trace contextRef="#ctx0" brushRef="#br0" timeOffset="1">82 273 6931,'11'9'2385,"12"-4"417,6-6-1922,14-7-272,-4 1-384,16-5-2897,-3 10 768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4T12:19:14.8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618 32 7395,'1'-1'381,"0"0"0,0 0 0,0 0 0,0 0 0,-1 0 0,1 0 0,-1-1-1,1 1 1,-1 0 0,1 0 0,-1-1 0,1 1 0,-1-3 0,0 4-294,0-1 0,0 0-1,0 1 1,0-1 0,0 1 0,0-1 0,-1 1 0,1-1 0,0 1 0,0-1 0,-1 1 0,1-1 0,0 1 0,-1-1 0,1 1 0,0-1-1,-1 1 1,1 0 0,-1-1 0,1 1 0,0 0 0,-1-1 0,1 1 0,-1 0 0,1-1 0,-1 1 0,0 0 0,1 0 0,-1 0-1,1 0 1,-1 0 0,1-1 0,-1 1 0,1 0 0,-1 0 0,0 0 0,1 0 0,-1 1 0,0-1 0,-20 1 91,0 1-1,0 0 1,1 2 0,-1 1 0,-31 10-1,13 1-174,-69 36 0,94-44 16,0 1 1,1 0-1,0 1 0,-13 14 0,22-20-12,0-1 0,1 1 0,0-1 0,0 1 0,0 0 0,1 0 0,-1 1 0,-1 4 0,3-7-6,0 0 0,1 0 0,0 0 0,-1 0 0,1 0 0,0 0-1,0 0 1,0 0 0,0 0 0,0 0 0,1 0 0,-1 0 0,0 0 0,1 0 0,0 0 0,-1 0-1,1 0 1,0-1 0,0 1 0,0 0 0,3 3 0,0 0-5,0-1 0,1 1 1,0-1-1,0 0 0,0 0 0,1 0 0,-1-1 1,11 5-1,50 18-15,-54-21 16,38 9 21,0-1 0,1-3 0,64 6 0,-100-12-5,-15-4-13,1 0 1,-1 0-1,0 0 0,0 1 1,0-1-1,0 0 1,1 0-1,-1 0 0,0 0 1,0 0-1,0 1 0,0-1 1,0 0-1,0 0 0,0 0 1,1 1-1,-1-1 1,0 0-1,0 0 0,0 0 1,0 1-1,0-1 0,0 0 1,0 0-1,0 0 0,0 1 1,0-1-1,0 0 0,0 0 1,0 0-1,0 1 1,0-1-1,0 0 0,-1 0 1,1 1-1,-1 0 1,-1 1 0,1-1 1,-1 1-1,0-1 0,1 0 0,-1 0 0,0 0 0,0 0 1,0 0-1,0 0 0,-2 1 0,-196 65-5,-28 11 11,213-71 2,1 0-1,0 1 1,0 0 0,1 1 0,-18 16 0,29-24-10,0 1 0,1-1 0,-1 1 0,1 0 0,-1-1 0,1 1 0,0 0 0,-1 0 0,1 0 0,0 0 0,0 0 0,0 1 0,1-1-1,-1 0 1,0 3 0,1-3-1,0-1 0,0 1 0,0-1-1,0 1 1,1-1 0,-1 1 0,0-1-1,1 0 1,-1 1 0,1-1 0,0 1-1,0-1 1,-1 0 0,1 0-1,0 1 1,0-1 0,2 2 0,2 1-6,0-1-1,0 1 1,0-1 0,0 0 0,1 0 0,-1 0 0,1-1 0,0 0-1,9 2 1,38 6-84,72 5 0,36 7-284,-154-21 339,0 1-1,0 0 1,0 1 0,10 4-1,-16-7 30,0 1 1,0-1-1,0 1 0,0-1 1,0 1-1,-1-1 0,1 1 1,0-1-1,0 1 0,0 0 0,-1 0 1,1-1-1,0 1 0,-1 0 1,1 0-1,0 0 0,-1 0 1,1 0-1,-1 0 0,0 0 1,1 0-1,-1 0 0,0 0 0,1 0 1,-1 0-1,0 0 0,0 0 1,0 0-1,0 0 0,0 0 1,0 0-1,0 0 0,-1 0 0,1 0 1,0 0-1,0 0 0,-1 0 1,1 0-1,-1 0 0,1 0 1,-1 0-1,1 0 0,-2 1 0,-5 7-9,-1-1 0,0 0 0,0-1-1,0 0 1,-1 0 0,-19 11 0,-67 30-4,21-12 26,3 2 39,42-24 28,1 1 1,1 2-1,-37 29 1,63-45-69,-6 5 38,0 0 0,0 1 0,0 0-1,-9 12 1,15-17-29,0-1 0,0 1 1,0 0-1,0 0 0,0 0 0,0 0 0,0 0 0,0 0 1,1 0-1,-1 0 0,1 0 0,0 0 0,-1 0 0,1 0 1,0 0-1,0 0 0,1 0 0,-1 0 0,0 0 0,1 1 1,-1-1-1,1 0 0,-1 0 0,1 0 0,0-1 1,0 1-1,0 0 0,0 0 0,2 2 0,1 0 7,1 0 0,-1 0 0,1 0-1,0-1 1,0 0 0,0 0 0,1 0-1,-1 0 1,1-1 0,-1 0 0,1 0 0,12 1-1,3 1 20,1-1 0,28 0 0,26-6-406,1-4 1,115-24-1,-89 12-2767,-23 6 26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18T14:27:11.7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50 30 7507,'-14'-22'7081,"5"15"-5387,9 7-1664,0-1-1,0 1 1,-1 0 0,1 0-1,0 0 1,0 0-1,0 0 1,0 0 0,0 0-1,-1 0 1,1 0-1,0 0 1,0 0 0,0 0-1,0 0 1,0 0-1,0 0 1,-1 0 0,1 1-1,0-1 1,0 0-1,0 0 1,0 0 0,0 0-1,-1 0 1,1 0-1,0 0 1,0 0 0,0 0-1,0 0 1,0 1-1,0-1 1,0 0-1,0 0 1,0 0 0,0 0-1,-1 0 1,1 0-1,0 1 1,0-1 0,0 0-1,0 0 1,0 0-1,0 0 1,0 0 0,0 1-1,0-1 1,0 0-1,0 0 1,0 0 0,0 0-1,0 1 1,-1 29 808,3 39 1,0-18-545,5 375 918,-18 29-852,3-295-340,-4 147 61,12-205-94,15 103-1,6-78-202,-18-117-45,0 1 0,0 0 0,1-1 0,1 1 0,-1-1 1,2 0-1,-1-1 0,1 1 0,10 10 0,3-5-1686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4T12:19:16.1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12 676 5378,'0'-1'253,"0"1"-1,-1-1 1,1 1-1,0-1 1,-1 1-1,1-1 1,-1 1-1,1-1 1,-1 1-1,0-1 1,1 1-1,-1 0 1,1-1-1,-1 1 1,0 0-1,-2 0 2607,11 3-1647,9 0-664,-7 0-414,0 0 0,1-1 1,-1-1-1,0 0 0,1 0 0,0-1 0,-1 0 0,1-1 1,-1 0-1,0-1 0,15-4 0,-12 0-122,-1 0-1,1 0 1,-2-2-1,1 0 1,-1 0-1,0-1 1,-1 0-1,0 0 1,0-1-1,-1-1 1,-1 0-1,1 0 1,-2-1-1,0 1 1,9-21-1,60-153 83,-65 161-81,21-33 1,-20 37-1,-1-1 0,11-27 0,-21 46-10,-1 0 0,1 1 0,-1-1 0,1 0 0,-1 1 0,0-1 0,0 0 0,0 0 0,0 1-1,0-1 1,0 0 0,0-2 0,0 4-2,0 0-1,0 0 0,0 0 1,0 0-1,-1 0 1,1 0-1,0 0 1,0 0-1,0 0 0,0 0 1,0-1-1,0 1 1,0 0-1,0 0 0,0 0 1,0 0-1,0 0 1,0 0-1,0 0 1,-1 0-1,1 0 0,0 0 1,0 0-1,0 0 1,0 0-1,0 0 0,0 0 1,0 0-1,0 0 1,0 0-1,0 0 1,-1 0-1,1 0 0,0 0 1,0 0-1,0 0 1,0 0-1,0 0 1,0 0-1,0 0 0,0 0 1,0 0-1,0 0 1,-1 0-1,1 0 0,0 1 1,0-1-1,0 0 1,0 0-1,0 0 1,0 0-1,0 0 0,0 0 1,0 0-1,0 0 1,0 0-1,-6 14 5,4-7-4,0 1-1,0 0 1,1 0-1,0 0 1,0 0-1,1 0 1,0 0-1,0 0 1,1 0-1,0 0 1,1 0-1,-1-1 1,2 1-1,-1 0 1,1-1 0,0 1-1,0-1 1,1 0-1,0 0 1,1-1-1,-1 1 1,1-1-1,0 0 1,7 6-1,-9-9-2,0-1-1,1 0 0,-1 0 0,1 0 0,0 0 1,0 0-1,-1-1 0,1 1 0,0-1 1,0 0-1,0-1 0,0 1 0,1-1 0,-1 1 1,0-1-1,0 0 0,0-1 0,0 1 1,0-1-1,0 0 0,0 0 0,0 0 0,6-2 1,5-4-7,0 1 1,-1-2-1,1 1 1,20-17-1,-15 10 4,-1-2-1,0-1 1,-1 0 0,30-37 0,-41 44 32,0 1 0,-1-1 0,0 0 1,0 0-1,-1-1 0,-1 0 1,1 0-1,-2 0 0,0 0 0,0 0 1,-1-1-1,2-19 0,-6 13 209,2 18-225,0 1 0,0-1 0,0 0 0,0 0 0,0 0 0,-1 1 0,1-1 0,0 0 0,0 0-1,0 0 1,0 0 0,-1 0 0,1 0 0,0 1 0,0-1 0,0 0 0,0 0 0,-1 0 0,1 0 0,0 0-1,0 0 1,0 0 0,-1 0 0,1 0 0,0 0 0,0 0 0,0 0 0,-1 0 0,1 0 0,0 0-1,0 0 1,0 0 0,-1 0 0,1 0 0,0 0 0,0 0 0,0 0 0,-1 0 0,1-1 0,0 1 0,0 0-1,0 0 1,0 0 0,-1 0 0,1 0 0,0-1 0,0 1 0,0 0 0,0 0 0,0 0 0,0 0 0,0-1-1,-1 1 1,1 0 0,0 0 0,0 0 0,0-1 0,0 1 0,0 0 0,0 0 0,0-1 0,-8 17 56,1-1 0,0 1 1,1 0-1,0 1 0,-2 17 0,-3 6-52,5-21 0,-65 251 280,67-251-292,1 0-1,0 0 1,2 1-1,1-1 1,0 1 0,3 19-1,-1-26-882,1 1-1,0 0 0,1-1 0,1 1 0,9 18 0,-2-8-2723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4T12:19:16.6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 20 6499,'-4'-13'2673,"16"8"369,-6 3-1314,4 4-671,-15 1-49,12 10-383,-32-2-161,15 5-288,3 14-16,1-2-80,-15-3-176,24 4-160,3 3-785,-3-14 4083,-8-1-6564,16 3 2914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4T12:19:17.0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225 1 6467,'-4'2'515,"1"0"1,0 0-1,-1 0 1,1-1-1,-1 1 0,0-1 1,-4 1-1,-6 1-299,0-1 0,-16 0-1,-16 3-111,38-2-98,1-1 0,-1 2 0,1-1 0,0 1 0,0 0 0,1 1 1,-1-1-1,-9 10 0,3-3 30,12-12 507,11 1-182,18 6 921,53 20-1,9 3-498,-81-28-1198,1 0 1,-1-1 0,1 1-1,14-3 1,-11 1-1500,2 0-946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4T12:19:17.5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24 7507,'8'-1'1154,"0"0"1,1-1-1,-1 0 0,0-1 0,-1 1 0,14-8 0,-20 10-1104,0-1 1,0 1 0,0 0 0,0-1-1,1 1 1,-1 0 0,0 0-1,0 0 1,0 0 0,0 0-1,0 0 1,0 0 0,0 0-1,0 0 1,0 0 0,0 1-1,1-1 1,-1 0 0,0 1-1,0-1 1,0 1 0,0-1-1,-1 1 1,1-1 0,0 1-1,0 0 1,0-1 0,0 1 0,-1 0-1,1 0 1,0 0 0,-1 0-1,1 0 1,0-1 0,-1 1-1,1 0 1,-1 0 0,0 0-1,1 1 1,-1-1 0,0 0-1,1 1 1,0 4-25,1 0 1,-1 0-1,0 0 0,-1 0 1,1 0-1,-1 6 1,-4 28 13,2-25-23,1 0 0,0 1 0,1-1 0,1 0 0,0 0 0,1 0 0,6 23 0,-8-37-35,1 0-1,-1 0 1,1 0 0,-1 0 0,1 0 0,-1 0 0,1 0 0,0 0 0,-1 0 0,1-1 0,0 1 0,0 0-1,-1-1 1,1 1 0,0 0 0,0-1 0,0 1 0,0-1 0,0 1 0,0-1 0,0 0 0,0 1 0,0-1-1,0 0 1,0 0 0,0 0 0,0 0 0,0 0 0,0 0 0,1 0 0,1 0 0,2-1-786,1 0 1,-1 0-1,0-1 0,10-3 1,7-10-2481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4T12:19:17.8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0 7732,'-3'4'2545,"-11"-1"352,12 1-2257,7 5-3057,6 0 592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4T12:19:18.2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106 0 8516,'5'15'2801,"-7"1"689,-1-2-2418,-13 9-207,0 2-273,1 4-288,-1-5-464,-3 10-784,6-9-2578,3-5 369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4T12:19:18.8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747 60 3666,'3'-1'693,"-1"-1"-1,0 0 1,-1 1 0,1-1 0,0 0 0,0 0-1,1-4 1,-1 3-12,0 0 0,0 1 0,0 0 0,0-1-1,0 1 1,0 0 0,4-3 0,6-7 1116,-13 6-628,-12 4-736,-31 6-356,0 2 0,1 2 0,-54 16 0,-126 55 68,200-70-108,2 1 0,-1 1 0,2 0-1,-36 27 1,55-37-35,0 0 0,0-1 0,0 1-1,0 0 1,1 0 0,-1 0 0,0 0-1,1 0 1,-1 0 0,1 0 0,-1 0-1,1 0 1,-1 0 0,1 1 0,0-1-1,-1 0 1,1 0 0,0 0 0,0 0-1,0 1 1,0-1 0,0 0 0,0 0 0,0 0-1,0 0 1,0 1 0,1-1 0,-1 0-1,1 0 1,-1 0 0,1 0 0,-1 0-1,2 2 1,0 0 0,0-1 0,0 0 0,0 0 0,0 0 0,0 0 0,1 0-1,-1 0 1,1 0 0,-1-1 0,1 0 0,4 3 0,14 2-1,-1 0 1,1-2-1,0 0 0,25 1 0,91-1 13,-96-4-10,14-1 10,-20 0 6,0 2 0,40 5 1,-73-6-21,0 1 0,0-1 1,0 0-1,0 1 0,-1-1 1,1 1-1,0-1 0,-1 1 1,1 0-1,0 0 1,-1 0-1,1 0 0,-1 0 1,1 0-1,-1 0 0,0 0 1,2 3-1,-2-3-1,-1 0 0,0-1 0,1 1 0,-1 0 0,0 0-1,0 0 1,0 0 0,0 0 0,0 0 0,0 0 0,0 0 0,0 0 0,0 0 0,0 0 0,-1 0-1,1 0 1,0 0 0,-1-1 0,1 1 0,-1 0 0,1 0 0,-1 0 0,0 0 0,-3 5-8,-1-1 1,0 1 0,0-2 0,0 1 0,-1 0-1,-11 6 1,-35 19-18,-2-2 0,-59 21-1,-122 32 8,173-62 19,25-9 0,1 2 0,-44 20 0,76-30-3,-21 13-11,25-15 13,-1 1 1,1-1-1,0 1 0,-1-1 1,1 0-1,0 1 0,-1-1 1,1 1-1,0-1 0,-1 1 1,1-1-1,0 1 0,0 0 0,0-1 1,0 1-1,-1-1 0,1 1 1,0-1-1,0 1 0,0 0 1,0-1-1,0 1 0,0-1 1,0 1-1,1-1 0,-1 1 1,0 0-1,0-1 0,0 1 0,1-1 1,-1 1-1,0-1 0,0 1 1,1-1-1,-1 1 0,0-1 1,1 0-1,-1 1 0,1-1 1,-1 1-1,1-1 0,3 4-2,0-2 1,0 1-1,1 0 0,-1-1 0,1 0 0,-1 0 1,1 0-1,7 1 0,46 8-14,-9-6 48,0-3 0,0-2 1,65-7-1,149-34-218,-101 14-1462,-141 24 316,1 1 0,-1 1 0,38 4-1,-4 4-2387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4T12:19:19.2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61 16 7251,'0'-10'3234,"-7"6"303,13 2-1568,-10 4-832,9 14-65,-8 5-559,6 8-177,-10-4-144,2 7-48,-2-4-48,-7 4-32,3-7-112,2 0-528,2-9-513,16-5-1056,16-7-1809,5-17-111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4T12:19:19.5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236 1 6947,'-6'1'619,"-1"1"0,1 0-1,-1 0 1,1 0 0,0 1 0,0 0-1,-11 8 1,-35 32 435,39-31-980,0-1-1,-26 16 0,32-23-63,-1 0 0,1-1 0,-1 0-1,0-1 1,-9 2 0,14-3 25,11-3 183,1 1-1,-1-1 1,0 2 0,0-1 0,1 1 0,-1 0 0,0 1-1,1 0 1,-1 0 0,0 1 0,0 0 0,0 0-1,0 1 1,-1 0 0,1 0 0,7 5 0,-4-1-471,0-1 0,17 8-1,7-5-3551,-20-11 718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4T12:19:19.9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21 4418,'1'-2'677,"0"1"-1,0 0 1,0-1 0,0 1-1,0 0 1,0-1 0,0 1-1,0 0 1,0 0 0,0 0-1,1 0 1,1-1 0,-2 1-368,0 1-1,0-1 1,1 1 0,-1-1 0,0 1 0,0 0 0,0 0 0,1 0-1,-1 0 1,0-1 0,0 2 0,1-1 0,1 0 0,-1 1-195,1-1 1,-1 1 0,0 0 0,0 0-1,1 0 1,-1 1 0,0-1-1,0 0 1,0 1 0,0-1 0,0 1-1,0 0 1,-1 0 0,1 0-1,2 3 1,0 2-82,1 1-1,-1 0 0,0 0 0,-1 0 1,0 0-1,0 0 0,-1 1 1,0-1-1,0 1 0,0 15 1,-2-3 9,-1-1-1,-1 0 1,-6 33 0,7-44-35,0 0 1,1 0-1,1 12 0,-1-21-28,0-1-1,0 1 0,0-1 0,0 1 0,0-1 0,0 0 0,0 1 0,0-1 0,0 1 0,0-1 1,0 1-1,0-1 0,0 1 0,1-1 0,-1 1 0,0-1 0,0 1 0,1-1 0,-1 1 0,0-1 1,1 1-1,-1 0 0,0-1 0,1 1 0,-1 0 0,1-1 0,-1 1 0,1 0 0,-1-1 0,0 1 1,2-1-1,6-7-518,-5 3 70,-1-1 0,0 0 0,0 0 0,2-9-1,6-19-2493,11-6-947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18T14:27:12.1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11 125 9412,'-10'1'2367,"17"-2"-186,26-3-921,83 3-625,-81 1-512,451 8 411,74-15-510,-353 2-24,776-27 16,6 1 16,-162-1-19,-349 12-2788,-404 20-298,-36 3-457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4T12:19:20.2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72 40 7764,'-16'-7'2977,"-2"-2"513,4 3-2130,3 1-143,2 0-465,5-2-352,10 7-720,13 7-496,-3 0-2834,20 5 385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4T12:19:20.6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13 3490,'5'-7'3681,"-17"2"-575,26 8 95,-9 3-1760,20 4-337,-21 14-159,0-7-481,8 14-144,9 1-208,-31 3-288,8-6-560,-12 10-2834,-20-14 529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4T12:19:21.0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103 45 9076,'4'0'3586,"5"0"432,0 0-2546,-13 2-143,-1 8-609,-16 15-176,19 13-271,-25 19-49,13 12-96,8 13-64,-1-7-32,-23-6 0,28-15-368,-1-4-513,3-23-383,-4-10-625,29-10-2465,7-7 576</inkml:trace>
  <inkml:trace contextRef="#ctx0" brushRef="#br0" timeOffset="1">310 72 7203,'9'-27'2930,"-4"4"639,1 10-1904,-5 4-64,3 9-449,-6 9-287,-5 11-497,0 21-112,-5 7-192,-1 25-16,-12-9-16,16 22-80,2-15-224,-7 4-769,3-22-415,9 10-2514,4-21 16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4T12:19:21.4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86 3586,'30'-13'5010,"-7"2"-1360,34 1-2018,9 1 2210,23-5-2929,-16-1-545,27 12-96,-34-3-272,-4 1-977,2 14 3667,-7 14-6548,-24-2 2417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4T12:19:21.7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 20 5475,'5'-11'2977,"-7"2"176,15 9-1024,-11 4-816,5 3-273,-9 7-111,2 8-385,0 4-64,0 5-208,-7 6-32,3-5-127,-8 4-17,-4-3-80,5 3-561,4-7-431,-2-8 304,16-1-3090,9-20 704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4T12:19:22.1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273 9 7988,'-7'-3'790,"6"2"-580,-1 1 1,1-1-1,0 0 0,-1 1 1,1-1-1,0 1 1,-1-1-1,1 1 0,-1 0 1,1 0-1,-1-1 1,1 1-1,0 0 0,-1 0 1,1 1-1,-1-1 1,1 0-1,-1 0 0,1 1 1,-1-1-1,1 1 1,-3 1-1,-12 5-86,0 0 1,0-1-1,-26 5 0,18-4-136,-27 10 0,45-14 14,0 0 1,0 0-1,0 0 0,0 1 1,1 0-1,0 0 0,-1 0 1,1 1-1,-4 5 0,4 8 171,5-18-145,0 0-1,0 0 0,0 0 0,-1 1 1,1-1-1,0 0 0,0 0 0,0 1 1,0-1-1,0 0 0,0 0 0,0 1 1,0-1-1,0 0 0,0 0 0,0 1 1,0-1-1,0 0 0,0 0 1,0 1-1,0-1 0,0 0 0,1 0 1,-1 1-1,0-1 0,0 0 0,0 0 1,0 0-1,0 1 0,1-1 0,-1 0 1,0 0-1,0 0 0,0 0 0,0 1 1,1-1-1,-1 0 0,0 0 0,0 0 1,1 0-1,-1 0 0,0 0 0,0 0 1,0 0-1,1 0 0,-1 0 0,0 1 1,0-1-1,1 0 0,-1 0 0,0 0 1,0-1-1,1 1 0,-1 0 0,1 0 1,3 0 236,0-1 0,0 1 0,1 0 0,-1 0 0,0 1 0,0-1 0,1 1 0,-1 0 1,6 2-1,4 0 101,21 4 105,-15-3-506,0 0 0,1-2 0,31 1 0,29-10-5007,-43-2 1330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4T12:19:22.6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34 4834,'-1'-13'5774,"-1"-5"-1405,7 15-2879,7 8-352,-8-2-1040,0 0 0,0 0 0,0 0 0,-1 0 0,1 1 0,-1-1 0,0 1 0,0 0-1,-1 0 1,1 0 0,-1 0 0,1 1 0,-1-1 0,-1 1 0,1-1 0,-1 1 0,1 0-1,-1-1 1,-1 1 0,1 5 0,0 10-34,-1-1-1,-1 1 1,-5 32 0,6-48-59,-1 2 14,0-1-1,1 1 1,0-1-1,0 1 1,0-1-1,1 1 0,0-1 1,0 1-1,0-1 1,1 0-1,3 9 1,-4-12-81,0-1-1,0 1 1,1 0 0,-1 0 0,0 0-1,1-1 1,-1 1 0,1-1 0,0 1 0,-1-1-1,1 0 1,0 0 0,0 1 0,0-1-1,0-1 1,0 1 0,0 0 0,0 0-1,0-1 1,0 1 0,1-1 0,-1 0-1,0 1 1,0-1 0,0 0 0,1 0 0,-1-1-1,0 1 1,0 0 0,4-2 0,17-2-3409,-3 1-147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4T12:19:22.9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22 8244,'-2'-4'2305,"8"1"512,-3-1-2689,18 4-336,10-2-2593,-10-7 432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4T12:19:23.8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499 95 7043,'1'-5'1240,"0"-1"-1,1 1 1,-1 0 0,1 0-1,4-7 1,-4 9-1057,0 0 0,0 0-1,1 1 1,-1-1 0,1 1 0,0-1 0,-1 1 0,1 0 0,0 0-1,0 1 1,1-1 0,-1 0 0,0 1 0,0 0 0,1 0 0,3-1-1,16-4 30,0 1 0,0 1 0,0 0 0,1 2 0,-1 1 0,1 1 0,-1 1 0,24 4 0,-34-3-193,-1 1-1,0 0 0,0 1 0,-1 0 0,1 1 0,-1 0 1,16 10-1,-21-11-12,1 1-1,-1 0 1,0 0 0,-1 1 0,1-1 0,-1 1-1,-1 0 1,1 1 0,-1-1 0,0 1 0,0 0 0,5 13-1,-8-17-4,0 1-1,0-1 1,0 0-1,-1 1 1,1-1-1,-1 1 0,0 0 1,0-1-1,0 1 1,0-1-1,-1 1 1,1-1-1,-1 1 0,0-1 1,0 0-1,0 1 1,-1-1-1,1 0 1,-1 0-1,0 1 1,0-1-1,-3 4 0,-5 3-1,1 0 0,-2 0-1,1-1 1,-18 11-1,9-6 2,-13 11-5,-107 84 8,106-80 9,1 1 1,-28 35-1,51-54-10,6-9 0,1 0-1,0 1 1,0-1-1,0 1 1,0-1-1,0 1 1,0 0-1,1 0 1,0 0-1,-1 0 1,1 0-1,0 0 1,0 0-1,1 0 1,-2 6-1,3-7-1,-1-1-1,1 1 0,-1 0 0,1 0 1,0-1-1,0 1 0,0 0 1,0-1-1,0 1 0,0-1 0,0 1 1,0-1-1,1 0 0,-1 1 0,0-1 1,1 0-1,-1 0 0,1 0 1,0 0-1,-1 0 0,1 0 0,0-1 1,0 1-1,-1 0 0,1-1 1,0 0-1,2 1 0,7 2-5,0-1 1,1 0-1,11 0 1,3 0-2,7-1 4,52 10-1,-77-10 6,0 1 0,-1 0 0,0 0 0,1 1 1,-1 0-1,0 0 0,0 1 0,-1 0 0,1 0 0,-1 1 0,0-1 0,9 10 0,-14-13-2,0 0 1,0 0-1,0 1 0,0-1 1,0 1-1,-1-1 1,1 1-1,0-1 0,-1 1 1,1-1-1,-1 1 0,0 0 1,1-1-1,-1 1 0,0-1 1,0 1-1,0 0 0,0-1 1,0 1-1,-1 0 1,1-1-1,0 1 0,-1 0 1,1-1-1,-1 1 0,0-1 1,1 1-1,-1-1 0,0 0 1,0 1-1,0-1 0,0 0 1,-2 2-1,-4 5-1,-1 0 1,0 0-1,0-1 0,-11 7 0,10-8 6,-20 15-2,3-2 1,-1 1 1,-24 27-1,42-38-2,-3 3-2,0 0 0,1 1 0,1 0 0,-12 19 0,20-29 1,-1 1-1,2 0 1,-1 1 0,0-1-1,1 0 1,0 0 0,0 1-1,0-1 1,0 1 0,1-1-1,0 1 1,0-1 0,0 1-1,0-1 1,1 1-1,0-1 1,-1 0 0,2 1-1,-1-1 1,0 0 0,4 6-1,26 42 9,-22-40 7,-1 1-1,0 0 0,0 1 0,-2 0 1,8 23-1,-13-33 18,0 0 0,0 0 0,-1 0 0,1 0 0,-1 0 0,0-1 0,-1 1-1,1 0 1,-1 0 0,1 0 0,-1 0 0,0 0 0,-1-1 0,1 1 0,-1 0 0,1-1 0,-1 1 0,0-1 0,0 0 0,-1 1 0,1-1 0,-1 0-1,0 0 1,1-1 0,-1 1 0,-7 4 0,1-1 32,-1-1 0,1 1-1,-2-2 1,1 1 0,0-1-1,-1-1 1,0 0 0,0-1 0,0 0-1,0 0 1,-18-1 0,-12 0 5,-76-10 1,79 4-578,-73-19 0,91 18-69,0-1 0,0-2-1,1 1 1,0-2 0,-20-14 0,-30-25-3453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4T12:20:00.6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370 177 5763,'0'0'104,"0"0"0,0 0 0,-1 1 0,1-1 0,0 0 0,0 0 0,0 0 0,-1 0 0,1 0 0,0 0 0,0 0 0,0 1 0,-1-1 0,1 0 1,0 0-1,0 0 0,0 0 0,0 1 0,0-1 0,-1 0 0,1 0 0,0 0 0,0 1 0,0-1 0,0 0 0,0 0 0,0 1 0,0-1 0,0 0 0,0 0 0,0 0 0,0 1 1,0-1-1,0 0 0,0 0 0,0 1 0,0-1 0,0 0 0,0 0 0,0 1 0,0-1 0,0 0 0,0 0 0,0 0 0,1 1 0,-1-1 0,0 0 0,0 0 0,0 0 1,0 0-1,1 1 0,-1-1-94,0 1 0,1 0 0,-1-1 0,1 1 0,-1 0 1,1-1-1,-1 1 0,1-1 0,-1 1 0,1-1 0,0 0 1,-1 1-1,1-1 0,-1 1 0,1-1 0,0 0 0,0 0 1,-1 1-1,1-1 0,0 0 0,1 0 0,-1 0 50,1-1 1,0 1-1,-1-1 0,1 0 0,-1 1 1,1-1-1,-1 0 0,0 0 0,1 0 1,-1 0-1,0 0 0,0 0 0,0-1 1,0 1-1,0 0 0,0-1 0,0 1 1,0 0-1,0-1 0,0 1 0,-1-1 0,1 0 1,-1 1-1,1-1 0,-1 1 0,0-1 1,1-2-1,0-1 147,0 1 0,-1-1 0,1 1 0,-1-1 0,0 0 0,0 1 0,0-1 0,-1 0 0,-1-6 0,2 10-198,-1 0 0,1 0 1,0 0-1,-1 1 1,1-1-1,-1 0 1,1 0-1,-1 1 1,1-1-1,-1 0 1,1 1-1,-1-1 0,0 0 1,1 1-1,-1-1 1,0 1-1,0-1 1,1 1-1,-1 0 1,0-1-1,0 1 0,0 0 1,1-1-1,-1 1 1,0 0-1,0 0 1,0 0-1,0 0 1,0 0-1,0 0 0,0 0 1,1 0-1,-1 0 1,0 0-1,0 0 1,0 1-1,0-1 1,0 0-1,1 1 0,-1-1 1,0 0-1,0 1 1,1-1-1,-1 1 1,0 0-1,0-1 1,1 1-1,-2 0 0,0 1 6,0-1 0,1 1 0,-1 0-1,0 0 1,0-1 0,1 1-1,0 0 1,-1 0 0,1 0-1,0 1 1,0-1 0,0 0-1,0 0 1,0 1 0,0-1-1,1 0 1,-1 1 0,1 3-1,5 13-18,-5-19 3,0 1 1,0-1 0,0 0 0,0 0 0,0 1 0,0-1-1,0 0 1,1 1 0,-1-1 0,0 0 0,0 1-1,0-1 1,0 0 0,1 0 0,-1 1 0,0-1 0,0 0-1,0 0 1,1 0 0,-1 1 0,0-1 0,0 0 0,1 0-1,-1 0 1,0 0 0,1 1 0,-1-1 0,0 0-1,0 0 1,1 0 0,-1 0 0,0 0 0,1 0 0,-1 0-1,0 0 1,1 0 0,-1 0 0,0 0 0,1 0 0,-1 0-1,0 0 1,1 0 0,-1 0 0,0-1 0,0 1-1,1 0 1,-1 0 0,1 0 0,4-8 96,0 1 1,-1-1-1,1 0 1,-1 0-1,-1 0 0,0 0 1,0-1-1,-1 1 1,1-1-1,-2 0 1,0 0-1,0 1 0,0-19 1,-1 26-72,0 0 0,-1-1 0,1 1 0,0 0-1,0-1 1,-1 1 0,1 0 0,-1 0 0,1-1 0,-1 1 0,0 0 0,1 0 0,-1 0 0,0 0 0,0-1-1,0 1 1,0 0 0,0 1 0,0-1 0,0 0 0,0 0 0,-2-1 0,0 1 3,0 0 1,0 0-1,0 0 1,0 0-1,0 1 0,0-1 1,0 1-1,0 0 1,-6 0-1,-3 1 41,0 0-1,-1 2 1,-23 6-1,28-6-33,-1 0 0,0 1 0,1 0-1,0 1 1,0-1 0,0 1 0,0 1 0,1 0 0,0 0 0,0 0-1,1 1 1,-1 0 0,1 0 0,1 1 0,-7 10 0,-17 31 122,2 2 0,-22 57 1,37-79-88,2 0 1,1 1-1,2 0 1,0 0-1,-3 49 1,10-69-58,0 0 0,0 0 0,1 1 0,1-1 0,-1 0 1,2 0-1,-1 0 0,1 0 0,1 0 0,0-1 0,0 0 1,1 1-1,0-2 0,0 1 0,1 0 0,1-1 0,-1 0 0,1-1 1,0 1-1,13 9 0,-6-8 28,1 1 0,-1-2 1,2 0-1,-1-1 0,1 0 1,0-1-1,0-1 0,1-1 0,-1 0 1,1-1-1,25 1 0,-21-3-286,-1-1-1,0-1 0,37-6 0,-40 3-704,0 0 0,-1-1 1,1-1-1,24-12 0,-2-5-2796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18T14:26:43.4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14 324 7828,'0'0'186,"-1"0"-1,1 0 1,-1 0 0,0 0 0,1 0 0,-1 0 0,1 0 0,-1 0 0,1 0 0,-1-1 0,1 1 0,-1 0 0,1 0 0,-1-1 0,1 1 0,-1 0 0,1-1 0,-1 1 0,1-1 0,-1 1 0,1 0-1,0-1 1,-1 1 0,1-1 0,0 1 0,-1-1 0,1 1 0,0-2 0,0 1-70,0 1-1,0-1 1,1 0-1,-1 0 1,0 0-1,1 1 1,-1-1 0,1 0-1,-1 0 1,1 1-1,-1-1 1,1 0-1,-1 1 1,1-1 0,0 1-1,1-2 1,4-2 156,0 0 0,0 0 1,13-5-1,10-1-30,0 2-1,0 1 0,55-5 1,-58 9-189,433-33 253,5 28-244,-361 7-51,679 1 243,260-16 453,115-20-422,-1077 33-284,949-40 99,-115-2 370,285 3-121,-1115 35-1455,-57 4-162,-2 4-2294,-12 4-271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18T14:27:14.0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1726 6499,'7'-7'4958,"23"-5"-3721,-14 6-994,0 0 0,-1-1 1,-1-1-1,1 0 0,-1-1 0,0-1 1,-1 0-1,0-1 0,-1 0 0,0-1 1,-1 0-1,0-1 0,-1-1 0,-1 1 1,0-1-1,-1-1 0,0 0 1,-1 0-1,-1 0 0,0-1 0,4-17 1,2-11-14,47-160 494,-39 149-446,42-87 0,4 33-82,12-25 125,-70 117-215,1 0 0,18-26 0,-22 37-76,-1 0-1,1 1 1,0 0-1,0 0 1,0 1 0,1-1-1,-1 1 1,1 0-1,0 1 1,10-5-1,-4 3 14,6-2 31,0 0 0,27-5-1,-8 2-23,-33 8-50,0 0 1,-1 1-1,1 0 0,0 0 0,0 0 0,1 0 1,-1 1-1,0 0 0,0 0 0,0 0 0,0 0 0,0 0 1,0 1-1,0 0 0,0 0 0,0 0 0,5 2 1,-3 0-5,0 1 1,0-1-1,-1 1 1,1 0 0,-1 0-1,0 1 1,0 0-1,-1 0 1,5 5 0,5 10 7,14 27 1,-19-31-3,1 0 0,0-1 0,13 15 1,-13-19-8,3 3 12,-1-1-1,2 0 0,-1 0 1,25 15-1,-33-25-3,0 0-1,0 0 1,1-1-1,-1 0 1,0 0-1,1-1 1,-1 1-1,1-1 1,0 0-1,-1-1 1,1 1-1,0-1 1,-1 0-1,1-1 1,0 0-1,-1 1 1,1-2-1,0 1 0,7-3 1,-3 0 1,0-1 1,0 1-1,0-2 1,-1 0-1,1 0 1,-1 0-1,-1-1 1,1 0-1,-1-1 0,-1 0 1,1 0-1,-1-1 1,-1 0-1,10-17 1,30-45 11,-45 68-17,0 1 0,0-1 1,1 0-1,0 1 1,-1-1-1,1 0 0,0 1 1,0 0-1,0-1 1,0 1-1,1 0 0,-1 0 1,0 1-1,1-1 0,0 0 1,-1 1-1,1-1 1,0 1-1,0 0 0,-1 0 1,1 0-1,0 0 1,0 1-1,0-1 0,1 1 1,-1 0-1,0-1 0,0 2 1,0-1-1,0 0 1,0 0-1,0 1 0,0 0 1,0 0-1,0 0 1,4 2-1,5 2-4,0 2 0,-1-1 0,0 2 1,0 0-1,0 0 0,-1 0 0,9 11 0,22 21 5,-39-38 0,0-1 1,-1 0-1,1 0 0,0 0 0,-1 0 0,1-1 0,0 1 0,0 0 0,0-1 0,0 0 0,0 1 1,0-1-1,0 0 0,0 0 0,0 0 0,0 0 0,0 0 0,0 0 0,0-1 0,0 1 1,-1-1-1,1 1 0,0-1 0,0 0 0,0 0 0,1 0 0,4-4 7,0 1-1,0-1 1,0 0-1,8-9 1,-9 8 3,2-3-4,-1 0 0,0-1 0,0 0-1,-1 0 1,0 0 0,-1-1 0,0 0 0,-1 0 0,3-12 0,3-3-1,26-92-10,-8 23-6,-17 62 10,2 1 0,2 0 0,22-37 0,-25 50 5,2 0 0,-1 1-1,2 1 1,1 0 0,33-28-1,-34 33 4,-10 7-9,0 0-1,0 1 1,1 0-1,-1 0 0,1 1 1,0 0-1,0 0 1,13-5-1,-15 8 3,-2-2-1,1 2 1,0-1 0,0 0-1,0 0 1,0 1-1,0 0 1,0 0 0,0 0-1,0 0 1,0 0 0,0 0-1,0 1 1,-1-1 0,1 1-1,0 0 1,0 0 0,0 0-1,-1 0 1,1 0 0,4 4-1,8 7 1,-1 0 0,0 1 0,-1 1 0,0 0 0,-1 1 0,17 29 0,49 106 0,-64-115 5,-2 0 0,-1 1 0,7 48 0,10 35 14,-22-99-16,2 0 0,-1-1 0,22 36 0,5-5 15,60 68 0,-64-83-3,3 5 60,127 162 487,-109-131-520,94 100-1,-118-146-4,0-2 0,36 24 0,-4-3 207,-55-41-231,0 0-1,0 0 1,1-1 0,-1 1-1,1-1 1,-1 0 0,1 0-1,0 0 1,0-1 0,0 0-1,0 0 1,0 0 0,0 0-1,0-1 1,0 0 0,0 0-1,0 0 1,0-1 0,0 1-1,0-1 1,0 0 0,0-1-1,5-1 1,49-25-1636,-11 5-4307,-19 11 1571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4T12:20:01.5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12 6051,'5'-6'2833,"6"3"305,1 1-1394,8 9-367,-4 2-289,5 7-111,0-2-417,-15 4-96,-13-2-256,7 7-112,-13 2-272,-5-2-832,9 1-97,-3-14-2608,3-12-1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4T12:20:01.9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39 1713,'0'-2'497,"0"1"0,1-1 0,-1 0 0,1 0 0,-1 1 1,1-1-1,0 1 0,0-1 0,0 0 0,0 1 0,0 0 0,0-1 0,0 1 1,0 0-1,1-1 0,-1 1 0,0 0 0,3-2 0,-1 2 13,0 0 0,0-1-1,0 1 1,0 0 0,1 0 0,-1 1-1,0-1 1,0 1 0,5-1-1,6 2 257,1 0 0,-1 0 1,23 7-1,-31-7-738,1 1 51,-1 0 1,0 0-1,1 1 1,-1 0 0,0 0-1,0 0 1,-1 1 0,1-1-1,-1 1 1,1 1 0,-1-1-1,-1 1 1,1 0 0,5 7-1,-7-8-55,0 1 1,-1-1-1,1 0 0,-1 1 0,0-1 0,0 1 0,0 0 1,-1 0-1,0 0 0,0 0 0,0 0 0,0 0 0,-1 0 1,0 0-1,0 0 0,0 0 0,-1 0 0,0 0 0,-1 6 1,-23 47 88,17-41-69,-10 30 0,17-42-38,-1-1 1,1 1 0,1 0-1,-1 0 1,1 0-1,-1 0 1,2 0-1,-1 0 1,0 0 0,1 0-1,1 5 1,-1-8-5,0 0 0,1 0 0,-1 0 0,1 0 0,-1 0 0,1 0 0,0 0 0,-1 0 0,1-1 0,0 1 0,0-1 0,0 1 0,1-1 0,-1 0 0,0 0 0,0 0 0,1 0 0,-1 0 0,0-1 0,1 1 0,-1-1 0,3 1 0,2 0-15,1 0-1,-1 0 1,0-1-1,0 0 1,0 0-1,9-2 1,-9 0-187,0 0 1,-1-1 0,1 0-1,-1 0 1,0-1 0,0 1-1,0-1 1,-1-1 0,1 1-1,-1-1 1,0 0 0,-1 0-1,1 0 1,-1-1-1,0 1 1,0-1 0,4-8-1,14-33-2006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4T12:20:02.2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 38 8308,'0'-6'2833,"-15"-4"337,5 1-2386,19 0-560,12 5-640,11 10-2722,25 4 401</inkml:trace>
  <inkml:trace contextRef="#ctx0" brushRef="#br0" timeOffset="1">377 298 8564,'3'12'6979,"13"-12"-5538,6-3-545,3-12-320,0-2-431,26 2-354,-6 3-351,6 1-672,-11 8 4065,6 10-6595,-30-2 3202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4T12:20:02.6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65 4642,'4'12'3250,"8"-17"-369,13 1-640,5-8-1377,13-4-383,18-2-513,-4 11 3697,9-2-6610,-2 4 3169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4T12:20:03.1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0 357 6659,'5'-2'875,"0"1"1,0-1-1,0 0 1,-1 0-1,1-1 1,-1 1-1,1-1 1,4-4-1,-3 2-125,0-1 0,-1 1 0,0-1 0,8-13 0,0-2-155,-2 0-1,14-39 1,-8 18 508,29-72 354,-45 112-1423,0-1 0,1 1 0,0 0 0,-1 0 0,1-1 1,0 1-1,0 1 0,0-1 0,1 0 0,-1 0 0,0 1 0,1-1 1,-1 1-1,0 0 0,1 0 0,0 0 0,-1 0 0,1 0 1,5-1-1,-7 2-29,-1 0 0,1 0 0,0 0 0,0 0 1,-1 0-1,1 0 0,0 0 0,-1 1 0,1-1 1,0 0-1,-1 0 0,1 0 0,0 1 0,-1-1 0,1 0 1,0 1-1,-1-1 0,1 0 0,-1 1 0,1-1 1,0 1-1,-1-1 0,0 1 0,1-1 0,-1 1 1,1 0-1,-1-1 0,1 1 0,-1-1 0,0 1 0,0 0 1,1-1-1,-1 2 0,2 26-15,-2-21 12,-1 15-20,-1-1 1,-6 27 0,-1 3-3,-17 85-41,-1 5-1209,24-117 895,1 0 0,1-1-1,2 1 1,2 25 0,-1-9-2504,-8-3 1001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4T12:20:03.5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47 7764,'-14'-5'3377,"7"5"513,5 5-2017,16-3-32,-1 1-481,19 3-303,5-8-449,13-5-160,0 0-272,19-2-304,-5 2-352,6-8-1153,-4 10-2865,2 0 240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4T12:20:04.8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43 691 7187,'0'1'512,"1"0"0,-1 1 0,0-1 0,1 0-1,-1 1 1,0-1 0,1 0 0,0 1 0,-1-1 0,1 0-1,0 0 1,0 0 0,-1 0 0,1 0 0,0 0-1,2 2 1,-1-2-394,0-1 0,0 0 0,0 1 0,0-1 0,0 0 0,0 0 0,0 0 1,0 0-1,-1-1 0,1 1 0,0 0 0,0-1 0,0 1 0,2-2 0,9-3 107,1 0 0,-1-1 0,-1-1 0,1 0 0,-1 0 0,0-1 0,-1-1 1,0 0-1,19-21 0,-16 15-51,-1 0 1,0-2 0,-1 1-1,-1-2 1,-1 1 0,11-27-1,-5 3 79,-1-2 0,-3 0 0,-1-1-1,-2 0 1,-2-1 0,-3 1 0,0-60 0,-4 101-239,1 1 0,-2-1 0,1 0 0,0 1 1,0-1-1,-1 0 0,0 1 0,1-1 1,-1 1-1,0-1 0,0 1 0,0-1 0,-1 1 1,1 0-1,-1-1 0,1 1 0,-1 0 0,0 0 1,0 0-1,1 0 0,-2 1 0,1-1 1,0 0-1,0 1 0,0 0 0,-1-1 0,1 1 1,0 0-1,-1 0 0,-3-1 0,0 1-4,0 0 0,0 1 0,0 0 0,1 0-1,-1 0 1,0 0 0,0 1 0,0 0 0,1 1-1,-1-1 1,0 1 0,-9 4 0,1 2-8,1-1 0,0 1-1,1 1 1,-1 1 0,2-1 0,0 2 0,0 0-1,0 0 1,2 1 0,-15 20 0,5 0-4,1 0 1,2 1-1,-15 43 0,22-52-20,1 1 0,1-1 0,2 1 0,0 1 0,1-1 0,2 1 0,1-1 0,1 1 0,0 0 0,3-1 0,5 30 0,-5-42-147,1-1-1,0 1 1,1-1-1,0 0 1,1-1-1,0 1 1,1-1-1,1-1 1,-1 1-1,2-1 1,-1 0-1,1-1 1,1 0-1,14 11 1,-13-13-602,-1 0 0,2 0 0,-1-1 0,23 9-1,22 0-1895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4T12:20:05.2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141 1 2337,'-6'4'7533,"-16"18"-3623,4-5-3548,1 1 0,1 1 0,-18 27 0,31-41-336,-1 0 0,1 1 0,1-1 0,-1 0 1,1 1-1,-1 0 0,1 0 0,1 0 0,-1 0 0,1 0 1,1 0-1,-1 0 0,1 0 0,0 0 0,0 0 0,0 0 1,1 0-1,0 0 0,3 9 0,-3-13-28,0 0 1,0 1-1,0-1 0,0 0 0,0 0 0,1 0 0,-1 0 1,1 0-1,0 0 0,-1-1 0,1 1 0,0 0 0,0-1 1,0 1-1,0-1 0,0 0 0,0 0 0,1 0 0,-1 0 1,0 0-1,1 0 0,-1-1 0,0 1 0,1-1 0,-1 1 1,1-1-1,-1 0 0,1 0 0,-1 0 0,1-1 0,-1 1 1,1 0-1,-1-1 0,3 0 0,2-1-8,0-1 0,-1 1 0,1-1-1,-1 0 1,0 0 0,1-1 0,-1 0 0,-1 0 0,1-1-1,8-8 1,8-14 7,-1-1 0,-2-1 0,-1-1-1,19-41 1,-33 60 165,-9 14 25,-11 20 14,12-13-270,0-1 0,1 1 0,1 0 0,-1 0 0,2 0 0,-1 0-1,1 0 1,1 0 0,0 0 0,0 0 0,1 0 0,0 0 0,1 0 0,0 0 0,4 10 0,-5-18-106,0 0 0,0 0 0,0 0 0,0 0 0,1 0-1,-1 0 1,1-1 0,-1 1 0,1 0 0,0-1 0,-1 1 0,1-1 0,0 0-1,0 0 1,0 1 0,0-1 0,0-1 0,1 1 0,-1 0 0,0 0 0,4 0-1,-4-1 73,33 9-2653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4T12:20:05.7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65 19 5955,'-3'1'529,"-1"0"0,1 0 0,-1 0 0,1 0 0,-1 1 0,1-1 0,0 1 0,0 0 0,0-1 0,-4 5 0,4-4-379,1 0 0,0 0 1,0 1-1,1-1 0,-1 0 1,0 1-1,1 0 1,-1-1-1,1 1 0,0 0 1,-1 3-1,1-1-115,0 0 1,0 0-1,1 0 0,0 0 1,0 0-1,0 1 0,1-1 1,-1 0-1,1 0 0,0 0 1,1 0-1,-1 0 0,1 0 0,4 7 1,1 1 72,1 0-1,1-1 1,13 15 0,18 26 337,-37-48-386,0 0 1,0 1-1,-1-1 1,0 1-1,1-1 1,-2 1-1,1 0 1,1 10-1,-4-10-40,1 1-1,-1-1 0,-1 0 1,1 1-1,-1-1 1,0 0-1,0 0 0,-1 0 1,0 0-1,0 0 1,0 0-1,0-1 0,-1 0 1,0 0-1,-1 0 1,1 0-1,-1 0 0,0-1 1,-8 6-1,12-9-32,1-1 0,-1 1 0,0-1 0,1 1-1,-1-1 1,0 0 0,0 1 0,1-1 0,-1 0 0,0 0-1,0 1 1,1-1 0,-1 0 0,0 0 0,0 0 0,0 0-1,1 0 1,-1 0 0,0 0 0,0 0 0,1-1 0,-2 1-1,1 0-11,1-1 0,-1 1-1,1-1 1,-1 1-1,1-1 1,0 0 0,-1 1-1,1-1 1,-1 1 0,1-1-1,0 0 1,0 1-1,-1-1 1,1 0 0,0 1-1,0-1 1,0 0-1,0 1 1,0-2 0,0-2-100,0 0 0,0 0 0,0 0 1,1 0-1,0 0 0,0 0 0,2-6 1,3-2-98,1-1 1,0 1-1,1 1 1,0-1-1,1 2 0,10-12 1,64-55-424,-76 71 617,2-2-1,166-153 198,-171 157-134,-1 2 18,-1-1 0,1 1 1,-1-1-1,1 0 0,-1 1 0,0-1 1,0 0-1,0 0 0,-1 0 0,1-1 0,-1 1 1,2-5-1,-3 7-31,0 1 0,0 0 0,0-1 0,1 1 0,-1-1 0,0 1 0,0 0 0,0-1 0,0 1 0,0-1 0,-1 1 0,1 0 0,0-1 0,0 1 0,0-1 0,0 1 0,0 0 0,0-1 0,-1 1 0,1 0 0,0-1 0,0 1 0,-1 0 0,1-1 0,0 1 0,0 0 1,-1 0-1,1-1 0,0 1 0,-1 0 0,1 0 0,0 0 0,-1-1 0,1 1 0,-1 0 0,-16 3 548,-14 13 178,28-13-700,1-1 1,-1 1 0,1 0-1,0 0 1,0-1-1,0 2 1,0-1 0,0 0-1,1 0 1,-1 0-1,1 1 1,0-1 0,0 1-1,0-1 1,1 1 0,-1-1-1,1 1 1,0-1-1,0 1 1,0-1 0,0 1-1,1 0 1,-1-1-1,1 1 1,1 3 0,4 10 100,0 0 0,1 0 0,16 29 0,-9-20 129,-11-19-195,0-1 0,-1 1 0,1-1 0,-1 1 0,-1 0 0,1 0 0,-1 0 0,0 0 0,-1 0 0,0 0 0,0 0 0,-2 12-1,1-13-53,-1 0-1,0 0 0,0-1 1,0 1-1,-1 0 1,0-1-1,0 0 0,0 0 1,-1 0-1,1 0 0,-1 0 1,0-1-1,-1 0 0,-8 7 1,11-9 108,0-1 0,0 1-1,-1-1 1,1 0 0,0 0 0,-1 0 0,-4 1 0,6-1-200,0-1 0,0 0 0,0 0 0,0 0 0,0 0 0,0 0 0,1 0 0,-1 0 0,0 0 0,0 0 0,0 0 0,0 0 0,0-1 0,0 1 0,1 0 0,-1-1 0,0 1 0,0 0 0,0-1 0,1 1 0,-1-1 0,0 1 0,0-1 0,0-1 0,-4-12-1045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4T12:20:06.1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67 8724,'-6'-4'3169,"19"0"465,17-1-2289,4-4-593,17-1-160,15-3-512,2-1-896,7 10 752,18 1 800,-10 4-4401,5 5 2528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18T14:27:28.4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46 17 7219,'0'-2'608,"1"1"-1,-1 0 0,1 0 0,-1 0 1,1-1-1,-1 1 0,1 0 1,0 0-1,0 0 0,-1 0 0,1 0 1,2-1-1,-1 5 1423,-3 10-1291,-34 195 397,27-154-1117,2-4-419,-2 67 0,8-113-74,1 1 0,-1-1 0,0 0 0,1 1 0,2 6 0,-3-10 75,1 0-1,-1 0 1,1 0 0,-1 0 0,1 0-1,0 1 1,-1-1 0,1 0 0,0-1-1,0 1 1,0 0 0,0 0 0,1 1-1,9 0-4202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4T12:20:06.6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63 225 6979,'9'-20'1342,"1"0"-1,1 1 0,1 0 1,27-34-1,-31 44-1115,0 0-1,1 0 1,1 1-1,-1 0 1,1 0 0,0 1-1,1 1 1,0 0-1,0 0 1,16-5-1,-23 10-171,0-1 0,0 1-1,0 0 1,0 1-1,0-1 1,0 1-1,1 0 1,-1 0-1,0 0 1,0 0 0,0 1-1,0-1 1,1 1-1,-1 0 1,0 1-1,0-1 1,-1 1 0,1 0-1,0 0 1,3 2-1,-2 0-28,-1-1 0,0 1 0,0 1 0,0-1 0,0 0 0,-1 1 0,0 0 1,0 0-1,0 0 0,-1 0 0,1 0 0,-1 1 0,3 10 0,-2 0-17,0-1 1,-1 1 0,0 0-1,-1-1 1,-1 1 0,-1 0-1,-3 26 1,-1-18-3,-1 0 0,-1-1 1,0 0-1,-16 31 0,-7 1 2,-2-1 1,-78 98-1,36-65-377,64-77 187,0 0 1,-1-1-1,0-1 0,0 1 0,-23 11 1,33-19 153,0-1 1,0 1 0,0-1-1,0 1 1,0-1 0,0 1-1,-1-1 1,1 0 0,0 1-1,0-1 1,0 0 0,0 0-1,-1 0 1,1 0 0,0 0-1,0 0 1,0 0 0,0 0-1,-3-1 1,4 0 15,-1 1-1,1-1 1,0 1 0,-1-1-1,1 1 1,-1-1-1,1 0 1,0 1 0,0-1-1,-1 0 1,1 1-1,0-1 1,0 0 0,0 1-1,0-1 1,0 0-1,0 1 1,0-1 0,0 0-1,0 1 1,0-1-1,0 0 1,0-1 0,2-4-5,0 0 1,0 0 0,0 0 0,1 0-1,5-10 1,3-1 65,0 1-1,25-27 1,-29 36 75,0-1 0,1 2 0,0-1-1,0 1 1,0 0 0,1 1 0,12-6 0,-18 10-58,0 0 1,0 0 0,0 0 0,1 1 0,-1-1 0,0 1 0,0 0 0,0 0 0,0 0-1,1 0 1,-1 1 0,0-1 0,0 1 0,0 0 0,0 0 0,0 0 0,0 0 0,0 0-1,3 2 1,5 5 80,1 0 0,-1 0 0,13 12 0,4 3-104,4 0 47,47 25-1,-67-41-3,0-1 0,1-1 0,0 0 0,0 0 0,0-2 0,1 0 0,22 3 1,-32-6-43,0 0 1,0 0-1,1 0 1,-1-1-1,0 0 1,0 1-1,0-2 1,0 1-1,0 0 1,0-1-1,0 0 1,0 0-1,0 0 1,-1 0 0,1 0-1,5-5 1,-5 2-261,0 1 0,1-1 0,-2 0 0,6-7 0,9-25-4520,-14 21 988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4T12:20:07.3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 58 7860,'-4'1'695,"0"-1"0,0 0 0,0 0 0,0 0 0,0 0 0,0 0-1,-4-4 2977,8 4-3609,11-3 937,17-1-559,126-14 488,58-5-565,-37 16-623,194 19 0,-350-11-16,-4 0 461,-1 0 0,1 1 0,0 0 1,-1 1-1,19 7 0,-32-10-346,1 1-1,0 0 0,0 0 1,0 1-1,0-1 1,-1 0-1,1 0 0,-1 1 1,1-1-1,-1 1 1,1-1-1,-1 1 0,2 2 1,-2-2 36,-1 0 0,1 0 0,-1 0 0,1-1 1,-1 1-1,1 0 0,-1 0 0,0 0 0,0 3 0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4T12:20:07.6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 81 6067,'-25'-9'2961,"14"6"113,15-5-1106,15 7-1151,28-12 15,11 8-432,33-2-160,14 3-111,33 1-17,-12 1-160,27-2-737,-12-3 1586,11-2-4115,-28 4 1153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4T12:20:08.0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93 0 4386,'-16'2'6675,"19"7"-3217,17 3 287,5 8-2464,11 7-2402,3 3 2066,9 13-145,-12-4-272,-6 11-159,-14-6-161,-21 6-32,-17-9-128,-17 5 0,-11-6-32,-12-1-512,12-11-465,-9 4-3345,16-19 448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4T12:20:08.4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405 9 7587,'4'-3'1460,"5"-2"5125,-8 6-6420,-1 0-1,0 0 1,1 0 0,-1 0 0,0 0 0,0 0 0,0 1-1,0-1 1,0 0 0,0 0 0,0 0 0,-1 0 0,1 0-1,-1 2 1,-8 32 390,-1-1 0,-2-1 0,-1 0 0,-22 41 0,11-25-310,-18 35-21,16-34-95,-28 78-1,34-63-84,-10 32-32,15-56-147,7-19-371,0 1 0,-2-1 0,-22 40 0,28-58-93,0 0-1,0 0 1,0 0-1,0-1 1,-1 1-1,0-1 1,0 0-1,1 0 1,-12 4 0,2-6-3497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4T12:20:08.8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0 417 7299,'8'-13'1486,"1"0"0,0 0-1,1 1 1,14-13-1,-10 11-372,1 1 0,29-19 0,3 5-308,80-33 0,-96 46-394,329-114 373,-302 112-740,86-13 0,-115 25-65,0 1 1,0 2-1,0 1 0,55 8 0,-77-7-63,1 0 1,-1 1-1,0 0 1,0 1-1,0-1 1,0 1-1,0 1 1,11 6-1,-16-8 30,0 0 1,1 0-1,-1 0 0,0 0 1,0 0-1,-1 0 0,1 1 0,0-1 1,-1 1-1,1-1 0,-1 1 1,0-1-1,0 1 0,0 0 0,0 0 1,0 0-1,-1-1 0,1 1 1,-1 0-1,0 0 0,0 0 0,0 0 1,-1 5-1,-5 29-2878,-3 6 592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4T12:20:09.6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401 16 7427,'14'-13'4723,"-10"10"-2433,-9 8-963,-31 29-117,21-21-1121,0 1 0,1 0 0,-20 27 0,22-24-71,-5 7-5,0 0 0,2 2 0,1-1 0,-15 37 0,26-49-9,-2-1 0,1 0 0,-1 0 0,-1 0 0,0 0 0,-1-1 0,-8 12 0,8-15 2,1 0 0,1 1 0,-9 16 0,8-13 2,5-10-5,0 0 0,0-1 0,0 1 0,0-1 0,0 1 0,-1-1 0,1 1-1,-1-1 1,-1 2 0,5-4 0,0-1 0,0 0-1,0 0 1,0 0 0,0 0-1,-1 0 1,1 0 0,-1 0-1,1 0 1,-1-1 0,0 1-1,0 0 1,0-1 0,0 1-1,0-1 1,-1 0 0,1 1-1,0-5 1,0-2 27,0-1 0,0 1 0,-1-1 0,-1-15-1,-4-9 114,-2 0-1,-1 1 1,-2 0-1,-18-44 1,27 74-168,-1 1-1,1-1 1,0 1 0,-1-1 0,0 1-1,1 0 1,-1-1 0,0 1-1,0 0 1,-1 0 0,-2-2 0,5 4-27,-1-1 0,0 1 0,1 0 1,-1-1-1,0 1 0,1 0 0,-1 0 0,1 0 1,-1 0-1,0 0 0,1-1 0,-1 1 0,0 0 1,1 0-1,-1 1 0,0-1 0,0 0 0,1 0 1,-1 0-1,1 0 0,-1 0 0,0 1 1,1-1-1,-1 0 0,0 1 0,1-1 0,-1 0 1,1 1-1,-1-1 0,1 1 0,-1-1 0,1 1 1,-1-1-1,1 1 0,0-1 0,-1 1 0,1-1 1,0 1-1,-1 0 0,1-1 0,0 1 0,0 0 1,-1-1-1,1 1 0,0 0 0,0 0 1,-6 18-3207,-3-3-333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4T12:20:10.0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351 23 7972,'-1'-2'230,"-1"0"1,1 1 0,-1-1 0,0 0-1,0 1 1,0-1 0,0 1 0,0-1 0,0 1-1,0 0 1,-1 0 0,1 0 0,0 0-1,0 0 1,-1 1 0,1-1 0,-1 1-1,1 0 1,-1-1 0,1 1 0,-1 0-1,1 0 1,0 1 0,-1-1 0,1 0-1,-1 1 1,1-1 0,0 1 0,-4 1 0,-5 3-135,0 1 0,0 0 1,0 1-1,-16 13 1,4-3 235,-84 64-249,96-72-78,3-2-7,1 0 0,1 1 0,0 0 1,0 0-1,0 0 0,1 1 1,0 0-1,1 0 0,0 0 1,-4 14-1,7-21 0,1 0 1,-1 0-1,0 0 1,1 0-1,-1 0 1,1 0-1,0 0 0,0 0 1,0 0-1,0 0 1,0 0-1,0 0 1,0 0-1,1 0 0,-1 0 1,1 0-1,-1 0 1,1 0-1,0-1 1,0 1-1,0 0 1,0 0-1,0-1 0,0 1 1,0 0-1,1-1 1,-1 1-1,0-1 1,1 0-1,0 1 1,2 1-1,0-1-3,-1 0 1,1-1-1,0 0 1,-1 1-1,1-1 1,0 0-1,0-1 1,0 1-1,0-1 1,0 0-1,0 0 1,0 0-1,0 0 1,7-2-1,-5 0-14,0 0-1,0-1 0,0 1 0,0-1 0,0 0 1,-1-1-1,0 0 0,1 1 0,-1-2 0,7-7 1,6-8-76,21-29 0,-11 12 33,-14 20 61,2-3 43,33-31 0,-37 39 38,0 0 255,-11 12-328,-1 0 0,1 0 0,-1 0 0,0 1 0,1-1 0,-1 0 0,1 0 0,-1 1 0,0-1 1,1 0-1,-1 0 0,0 1 0,1-1 0,-1 0 0,0 1 0,0-1 0,1 1 0,-1-1 0,0 0 1,0 1-1,1-1 0,-1 1 0,0-1 0,0 0 0,0 1 0,0-1 0,0 1 0,0-1 0,0 1 1,0-1-1,0 1 0,0-1 0,0 1 0,0-1 0,0 0 0,0 1 0,8 85 156,3 21-192,-10-101-276,0 0 1,1 1-1,0-1 1,0 0-1,1-1 1,-1 1-1,1 0 1,1-1-1,-1 1 0,1-1 1,0 0-1,0 0 1,9 8-1,11 1-2728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4T12:20:10.4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 1 7267,'0'17'2594,"-11"-4"463,6 8-1937,5 1-415,-11-4-145,6 1-416,14 8-144,-8-13-176,-2 7-464,4-3-2194,12 2-271,-7-9-1041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4T12:20:10.8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1 117 4706,'0'-3'685,"0"0"0,1 1 0,-1-1 1,1 0-1,-1 1 0,1-1 0,0 0 0,0 1 0,2-4 0,17-20 1731,-16 22-2289,1 0-1,-1 1 0,1-1 1,-1 1-1,1 0 0,0 1 0,0-1 1,1 1-1,5-2 0,23-7 458,-25 7-419,0 1 0,0 1 0,1 0 0,10-2 0,-15 4-85,2-1 33,1 0 0,-1 1 0,0 0 0,0 0 0,12 2 0,-16-1-100,0 0-1,-1 0 1,1 0-1,-1 0 1,1 0-1,-1 1 1,0-1-1,1 1 1,-1-1-1,0 1 1,0 0-1,0 0 1,0 0-1,-1 0 1,1 1-1,0-1 1,-1 0-1,0 1 1,2 2-1,-1-2-9,-1 0-1,1 0 1,0 0 0,-1 0-1,0 1 1,0-1-1,0 1 1,0-1-1,0 1 1,-1-1-1,0 1 1,1-1-1,-1 1 1,-1 0-1,1-1 1,0 1 0,-1-1-1,0 1 1,-1 5-1,-5 17 22,6-21-20,0 0-1,0 0 1,-1 0-1,1 0 1,-5 7-1,5-11-6,0 1 0,0-1 0,0 1 0,1-1 0,-1 0 0,1 1 0,-1-1 0,1 1 0,-1 0-1,1-1 1,0 1 0,-1 2 0,1-4 2,0 0 0,0 1 0,0-1 0,1 0 0,-1 0 0,0 0 0,0 0 0,0 0 0,0 0 0,0 1 0,0-1 0,0 0 0,0 0 0,0 0-1,1 0 1,-1 0 0,0 0 0,0 0 0,0 0 0,0 0 0,0 0 0,0 0 0,1 1 0,-1-1 0,0 0 0,0 0 0,0 0 0,0 0 0,0 0 0,1 0 0,-1 0 0,0 0 0,0 0 0,0 0 0,0 0 0,0-1 0,1 1-1,-1 0 1,0 0 0,0 0 0,0 0 0,13-9-21,-6 2 24,-1-1-1,0 0 1,10-17 0,-1 2 23,-10 16-2,-1 0-1,1 0 1,-1-1 0,-1 0 0,0 0 0,4-11 0,-6 16-2,-1 0 0,1 0 0,0 1 0,0-1 0,0 0 1,1 1-1,-1-1 0,0 1 0,1 0 0,0-1 0,0 1 0,-1 0 0,1 0 1,1 0-1,-1 0 0,0 0 0,0 1 0,1-1 0,-1 1 0,1-1 0,-1 1 0,1 0 1,4-2-1,-6 3-10,1 0 0,-1-1 0,1 1 1,-1 0-1,1 0 0,-1-1 0,1 1 1,0 0-1,-1 1 0,1-1 0,-1 0 1,1 0-1,-1 1 0,1-1 0,-1 1 0,1-1 1,-1 1-1,1 0 0,-1-1 0,0 1 1,1 0-1,0 1 0,7 3 27,0 0-28,-1 0 0,1 0 0,-1 1 0,0 0 1,-1 1-1,1 0 0,-1 0 0,-1 0 0,12 16 0,-8-7-241,22 30-688,-10-18-3784,-11-16 1341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18T14:27:28.8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77 5683,'3'-19'2625,"8"-1"176,3 4-1296,11 4-529,4 5-271,3 7-49,0-2-256,-4 14-32,-6 4-144,-6 15-48,-11-3-112,-23 17 0,-3-6-160,-13 9-560,6-14 2385,-10 5-4963,19-18 1842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4T12:20:11.2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 61 8500,'-14'-7'2609,"12"3"497,13-5-2434,5 0-640,5-7-2913,11 0 495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4T12:20:11.9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591 177 5523,'5'-3'773,"-1"-1"1,1 1-1,-1-1 1,0 0-1,-1 0 1,1 0-1,5-9 1,13-15 897,-19 25-1496,0 0 0,-1 0-1,1-1 1,-1 1 0,0-1-1,0 0 1,0 0 0,0 1 0,-1-1-1,1 0 1,-1-1 0,1-4 0,-2 7-123,0 0 1,0 0 0,0 1 0,0-1-1,0 0 1,-1 0 0,1 0 0,0 0-1,-1 1 1,0-1 0,1 0-1,-1 0 1,0 1 0,0-1 0,0 1-1,0-1 1,0 1 0,0-1 0,0 1-1,0-1 1,-1 1 0,1 0 0,-1 0-1,1 0 1,-1 0 0,1 0 0,-1 0-1,0 0 1,1 0 0,-1 1 0,-2-2-1,-5 0-17,0 0 1,-1 0-1,1 0 0,0 1 0,0 1 0,-1 0 1,1 0-1,0 1 0,-1 0 0,1 0 0,0 1 1,0 0-1,0 1 0,-17 7 0,-7 5-53,1 2-1,-44 31 1,48-30 50,3-1-32,2 2 0,0 1 1,1 0-1,1 2 0,1 0 1,1 1-1,-16 26 0,19-22-1,1 0 0,1 1-1,1 1 1,1 0 0,-9 36-1,8-25-6,10-32 5,-3 10-7,1-1 0,0 1 0,1 0 0,-2 19 0,6-34 4,-1 1 1,1 0-1,0-1 1,0 1 0,1 0-1,-1 0 1,1-1-1,-1 1 1,1-1-1,0 1 1,1-1 0,-1 1-1,0-1 1,1 1-1,0-1 1,0 0-1,0 0 1,0 0 0,0 0-1,1 0 1,-1-1-1,1 1 1,0-1-1,0 0 1,0 1-1,5 2 1,-2-3-14,1 1-1,0-1 0,-1 0 1,1-1-1,0 0 1,0 0-1,0 0 1,0-1-1,0 0 1,0 0-1,0-1 1,0 0-1,0 0 0,-1 0 1,1-1-1,10-4 1,-4 1-45,-1 0-1,0-1 1,-1-1 0,1 0 0,-1 0 0,-1-1 0,18-16-1,-25 20 27,0 0 0,1-1 0,-1 1 0,-1-1-1,1 0 1,-1 0 0,0 1 0,0-2 0,0 1-1,1-7 1,-2 9 20,-1 0 0,1 1 0,-1-1 0,1 0 0,-1 1 0,0-1 0,0 0 0,0 0 0,-1 1 0,1-1 0,-1 0 0,1 1 0,-1-1 0,0 0 0,0 1 0,0-1 0,0 1 0,-1-1 0,1 1 0,-1 0 0,-2-3 0,-12-10-33,15 14 54,0 1-1,1-1 1,-1 1-1,0-1 1,0 1-1,1-1 1,-1 1-1,0-1 1,0 1-1,0 0 1,0-1-1,0 1 1,1 0 0,-1 0-1,0 0 1,0 0-1,-1 0 1,1 0-4,1 0 1,0 0-1,0 0 1,0 0-1,-1 0 1,1 0-1,0 0 1,0 0-1,0 0 1,-1 0 0,1 0-1,0 0 1,0 0-1,0 0 1,0 1-1,-1-1 1,1 0-1,0 0 1,0 0-1,0 0 1,0 0-1,0 1 1,-1-1 0,1 0-1,0 0 1,0 0-1,0 1 1,0-1-1,0 0 1,0 0-1,0 0 1,0 1-1,0-1 1,0 0-1,0 0 1,0 0 0,0 1-1,0-1 1,0 0-1,0 0 1,0 0-1,0 1 1,0-1-1,0 0 1,0 0-1,0 0 1,0 1-1,0-1 1,1 0 0,-1 0-1,0 0 1,2 3-10,1 0 1,0-1 0,-1 0 0,1 0-1,0 0 1,0 0 0,0 0 0,0-1 0,1 1-1,-1-1 1,0 0 0,1 0 0,-1 0-1,0 0 1,1 0 0,3-1 0,11 4-24,-3-1 5,1 0 0,0-1 0,0-1 0,1-1 0,16-1 0,-5 0 12,-16 0 16,17 0 95,0 1 1,-1 2-1,37 6 1,-63-8-70,0 0 1,0 1 0,0 0-1,-1-1 1,1 1 0,0 0-1,-1 0 1,1 0 0,0 0-1,-1 0 1,0 0 0,1 1-1,-1-1 1,1 0 0,-1 1-1,0-1 1,0 1 0,0-1 0,0 1-1,0 0 1,0-1 0,-1 1-1,1 0 1,0 0 0,-1-1-1,1 1 1,-1 0 0,0 0-1,0 0 1,1 2 0,-2 7-1,1-1 0,-1 0-1,0 0 1,-5 15 0,4-12-27,-11 23-72,10-28-116,1-1 0,-1 0-1,1 1 1,-2 10 0,4-15-199,0 0-1,0 0 1,0-1 0,0 1 0,0 0 0,1 0-1,-1 0 1,1-1 0,2 6 0,6 8-2779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4T12:20:12.5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1 630 6931,'7'-10'1820,"1"-1"0,-1 0 0,7-18 0,-6 10-1423,0 0-1,-2-1 1,0 0 0,-2 0 0,0 0 0,1-27 0,-3 11-76,2-1-1,9-39 1,-11 64-274,1 1 0,1 0 1,0 0-1,0 1 0,1-1 0,1 1 1,-1 0-1,2 0 0,-1 1 0,2 0 1,9-11-1,-7 11 2,0 0 0,1 0 0,0 0 1,0 2-1,1-1 0,0 2 0,0-1 0,23-7 1,-33 13-48,0 1 0,-1-1 0,1 1 1,0 0-1,0 0 0,-1-1 0,1 1 0,0 0 1,0 0-1,-1 1 0,1-1 0,0 0 0,0 0 1,0 1-1,-1 0 0,1-1 0,0 1 0,-1 0 1,1-1-1,-1 1 0,1 0 0,-1 0 0,1 0 1,-1 1-1,0-1 0,1 0 0,-1 0 0,0 1 1,0-1-1,0 1 0,0-1 0,0 1 1,0-1-1,0 1 0,-1 0 0,1-1 0,0 3 1,2 6-9,-1 1-1,0 0 1,0 0 0,-1 21 0,0-16-2,-1 0-33,-1 0-1,-2 16 1,1-19-28,1-1 0,0 0 1,1 0-1,1 0 0,2 16 1,-3-27 61,0 0-1,0 0 1,0-1 0,0 1-1,0 0 1,0 0 0,1-1 0,-1 1-1,0 0 1,0-1 0,1 1 0,-1 0-1,0-1 1,1 1 0,-1-1-1,1 1 1,-1-1 0,1 1 0,-1-1-1,1 1 1,-1-1 0,1 1 0,0-1-1,-1 1 1,1-1 0,0 0-1,-1 0 1,1 1 0,0-1 0,-1 0-1,1 0 1,0 0 0,0 0 0,-1 1-1,1-1 1,0 0 0,0 0-1,-1-1 1,1 1 0,0 0 0,-1 0-1,1 0 1,0 0 0,-1-1-1,1 1 1,0 0 0,-1 0 0,1-1-1,0 1 1,-1-1 0,2 0 0,3-2-13,0-1 0,-1 1 1,1-1-1,-1 0 0,7-9 1,122-147-88,-121 145 112,41-52 31,-47 60 14,1 0 0,0 1 0,0 0 1,1 0-1,0 0 0,11-6 0,-17 11-27,0 0 0,-1 1 1,1-1-1,0 0 0,0 1 0,0-1 1,0 1-1,0 0 0,0-1 0,0 1 0,0 0 1,0 0-1,0 1 0,0-1 0,0 0 1,0 1-1,0-1 0,0 1 0,0-1 0,0 1 1,-1 0-1,1 0 0,0 0 0,0 0 1,-1 0-1,1 0 0,-1 0 0,1 1 0,-1-1 1,1 1-1,-1-1 0,0 1 0,0-1 1,0 1-1,0 0 0,0 0 0,0-1 0,0 1 1,0 0-1,-1 0 0,1 0 0,-1 0 1,1 3-1,-1 1-11,0-1 0,-1 0 0,1 0 0,-1 0 0,0 0 0,-4 10 0,-4 19-8,9-33-4,-3 19 0,0-1 1,-2 1-1,0-1 1,-8 19 0,11-35-4,-9 23-137,1 1 1,-11 43-1,4-8-760,10-37-798,1 0-1,-4 29 1,11-5-2085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4T12:20:13.2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11 660 7283,'1'-1'214,"-1"1"-1,1-1 0,-1 1 0,1-1 1,-1 1-1,0-1 0,1 0 0,-1 1 1,0-1-1,0 1 0,1-1 0,-1 0 0,0 1 1,0-1-1,0 0 0,0 1 0,0-1 1,0 1-1,0-1 0,0 0 0,0 1 1,0-1-1,0 0 0,0 1 0,0-1 1,-1 0-1,-6-30 2270,-1-2-1274,9 18-844,0 0-1,1 0 1,1 1-1,8-29 1,-5 22-49,5-31-1,-9 22-151,3-1 0,0 1 0,2 1 0,1-1 0,2 1 0,15-34 0,-16 51-130,0 0 0,0 0 1,1 1-1,0 0 1,1 1-1,0 0 1,1 1-1,0 0 0,23-12 1,-31 18-31,1 0 0,0 1 0,0 0 0,0 0 0,0 1 0,0-1 0,0 1 0,0 0 0,11-1 1,-14 3-6,0-1 1,0 0 0,1 0-1,-1 1 1,0 0 0,0-1-1,0 1 1,0 0 0,0 0-1,0 0 1,0 0 0,0 0-1,0 1 1,0-1-1,0 0 1,-1 1 0,1 0-1,0-1 1,-1 1 0,0 0-1,1 0 1,-1-1 0,0 1-1,0 0 1,2 5 0,0 2-5,1 1 0,-2-1 0,1 1-1,-1 0 1,-1 0 0,1 0 0,-2 1 0,0 11 0,-2 10-75,-9 40 0,4-30-61,-21 102-753,23-116 548,11-39 98,15-30 183,49-62-15,-24 28 99,67-83 0,-103 147 46,0-1 0,1 2 0,21-17 1,-27 23-15,0 0 1,0 0 0,1 1-1,0 0 1,-1 0 0,1 1 0,0 0-1,1 0 1,-1 0 0,10-1-1,-15 3-36,0 0-1,1 1 0,-1-1 0,0 0 1,1 1-1,-1-1 0,0 1 0,0-1 1,1 1-1,-1 0 0,0-1 0,0 1 1,0 0-1,0 0 0,0 0 0,0 0 1,0 0-1,0 0 0,0 0 0,0 0 1,-1 0-1,1 0 0,0 1 1,-1-1-1,1 0 0,-1 0 0,1 1 1,-1-1-1,0 0 0,0 1 0,1-1 1,-1 3-1,1 2 2,-1 1 0,1-1-1,-1 1 1,0-1 0,-1 10 0,-2-2-7,0 0 0,2 1 0,0-1-1,0 0 1,3 28 0,1-22-6,-2 0 0,-1 0 1,0 0-1,-2 0 0,-6 31 0,6-33 2,0 1 0,1 26 1,2-33 0,-2-1 0,1 1 0,-1-1 0,-1 1 0,0 0 0,-7 20 1,7-27-40,0 0 0,0 0 0,0 0 1,1 0-1,-1 0 0,1 0 0,0 0 1,1 0-1,-1 1 0,1-1 0,0 0 1,1 0-1,-1 1 0,1-1 0,0 0 1,0 0-1,3 7 0,-4-12-21,0 1 0,1-1 1,-1 1-1,0-1 0,1 1 0,-1-1 0,1 0 0,-1 1 1,1-1-1,-1 0 0,0 1 0,1-1 0,-1 0 0,1 0 1,0 1-1,-1-1 0,1 0 0,-1 0 0,1 0 0,-1 0 1,1 0-1,0 0 0,-1 0 0,1 0 0,-1 0 0,2 0 1,-2 0-67,0 0 1,1 0-1,-1 0 1,0 0-1,0 0 1,1 0-1,-1 0 1,0 0-1,0 0 1,1 0 0,-1 0-1,0 0 1,0 0-1,0 0 1,1 0-1,-1 0 1,0 0-1,0 0 1,1 0 0,-1 0-1,0 0 1,0 1-1,0-1 1,1 0-1,-1 0 1,0 0-1,0 0 1,0 0-1,1 1 1,-1-1 0,0 0-1,0 0 1,0 0-1,0 1 1,0-1-1,0 0 1,0 0-1,1 1 1,-1-6-3565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4T12:20:14.3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 44 6595,'-12'5'2513,"3"-5"417,5 3-1378,-6-8-479,15 7 95,-2 0-335,-1-1-113,5-1-272,27 15-96,-9-15-224,20-7-48,19-1-48,27-4 16,5 1-208,18-3-576,-11 5-352,11 6-2594,-30 1 96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4T12:20:14.6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 66 7764,'-22'9'2257,"10"-10"528,19-1-2273,36-2-64,12 4-256,22-16-192,26 7-272,36-9-2529,-21-7 688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4T12:20:15.0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233 1 8612,'-20'7'2833,"16"3"625,12 1-2402,22 12 49,2 4-337,18 0-144,-6 3-159,-8-2-97,-13 1-208,-14 1-16,-25 6-64,-27-1 0,-7-1-48,-14 11-16,-2-11-224,-14 3-704,16-8-3074,7 5 608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4T12:20:15.8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251 362 7091,'3'-1'1499,"10"-6"2963,-13 7-4359,0 0-1,1-1 1,-1 1-1,0 0 0,0 0 1,1 0-1,-1-1 1,0 1-1,0 0 1,1 0-1,-1-1 0,0 1 1,0 0-1,0-1 1,1 1-1,-1 0 1,0-1-1,0 1 0,0 0 1,0-1-1,0 1 1,0 0-1,0-1 1,0 1-1,0 0 1,0-1-1,0 1 0,0 0 1,0-1-1,0 1 1,0-1-1,-1 1 60,-1 0-1,1 1 1,-1-1 0,1 0-1,-1 1 1,1-1 0,0 1 0,-1 0-1,1-1 1,0 1 0,-1 0-1,0 1 1,-3 1 135,-16 9-163,1 1 1,0 0 0,2 1-1,-1 1 1,2 1 0,0 1 0,-20 25-1,28-31-77,0 1-1,1-1 1,1 1-1,0 1 0,1 0 1,0 0-1,1 0 1,0 0-1,1 1 0,0 0 1,1 0-1,1 0 1,-1 20-1,3-27-56,1-1 0,0 1 0,0-1 1,0 0-1,1 0 0,0 0 0,0 0 0,0 0 0,1 0 0,0 0 0,0-1 1,1 1-1,-1-1 0,1 0 0,0 0 0,0 0 0,1-1 0,0 1 0,-1-1 1,2 0-1,-1-1 0,0 1 0,1-1 0,-1 0 0,1 0 0,7 2 0,3 1 2,1-1 0,0-1 0,0 0-1,0-1 1,1-1 0,-1-1-1,1 0 1,30-3 0,-15-3 7,1 0 0,-1-2 0,0-2 0,0-1 0,-1-1 0,-1-2 0,0-1 0,0-1 0,-2-2 0,0-1 0,-1-1 0,45-41 0,-60 47-1,-1-1 0,-1 0 0,0-1 0,-1 0 0,-1-1-1,0 0 1,-1 0 0,-1-1 0,0 0 0,-1 0 0,-1 0 0,-1-1 0,0 0-1,0-21 1,-2 20 1,-1-1 0,-1 0 0,0 0-1,-2 1 1,0-1 0,-2 1 0,0 0-1,-1 0 1,-1 0 0,0 0 0,-2 1-1,-14-26 1,16 34-7,-1 1 0,0 1 0,-1-1 0,0 1 0,0 0 0,0 1 0,-1 0 0,0 0 0,-1 1 0,0 0 0,0 1 0,0 0 0,0 1 0,-1 0-1,0 0 1,0 1 0,0 0 0,0 1 0,0 1 0,0-1 0,0 2 0,-1 0 0,-21 2 0,20-1-2,1 1 1,-1 0-1,1 1 0,0 0 1,0 1-1,0 0 0,0 1 0,1 1 1,-1 0-1,1 0 0,1 1 1,-1 0-1,1 1 0,1 0 1,-1 0-1,1 1 0,1 1 0,0-1 1,0 1-1,1 1 0,-7 11 1,9-10-17,0 0 1,1-1 0,0 2 0,1-1 0,0 0 0,1 0-1,1 1 1,0 0 0,0-1 0,1 1 0,1-1-1,0 1 1,1-1 0,0 1 0,1-1 0,0 0 0,1 0-1,0 0 1,1 0 0,0-1 0,1 0 0,1 0-1,-1 0 1,2-1 0,-1 0 0,2 0 0,-1-1 0,16 13-1,0-4 20,1-2 0,0 0 0,31 12 0,85 31-2474,-47-26 226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4T12:20:16.1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 6259,'2'-1'674,"0"0"1,0 0-1,0 1 0,0-1 1,0 0-1,0 1 1,0 0-1,0-1 0,4 1 1,21 3 2454,23 13-999,-48-15-2089,0 0 1,1 0-1,-1 1 0,0-1 1,0 1-1,0-1 1,0 1-1,0 0 1,0-1-1,-1 1 0,1 0 1,-1 0-1,1 0 1,-1 1-1,1-1 0,-1 0 1,0 0-1,0 1 1,-1-1-1,1 1 1,0-1-1,-1 1 0,1-1 1,-1 1-1,0-1 1,0 1-1,0-1 1,0 1-1,0-1 0,0 1 1,-2 3-1,-1 8 17,0 1 1,-1-1-1,-1 0 0,-7 15 0,10-23-10,-2 2-17,1-1-1,0 0 1,1 0-1,-1 0 1,1 0-1,0 8 1,1-13-27,1 0 1,0 1 0,0-1 0,0 0 0,1 0-1,-1 1 1,0-1 0,1 0 0,0 0-1,-1 0 1,1 0 0,0 0 0,0 0-1,0 0 1,0 0 0,1 0 0,-1 0-1,0 0 1,1-1 0,-1 1 0,1 0 0,2 1-1,1 0-44,0 1-1,0-1 0,1 0 0,0-1 1,-1 1-1,1-1 0,0 0 0,0 0 1,0-1-1,0 0 0,1 0 0,-1 0 0,0-1 1,0 0-1,8-1 0,-5 1-522,0-2 0,1 1 0,-1-1 0,0-1 0,0 0 0,0 0 0,-1-1 0,1 0-1,10-7 1,14-15-3446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4T12:20:16.5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 20 8532,'-25'-9'3025,"16"5"337,11 4-2498,2-5-47,7 3-705,21 2-3410,5 0 1025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18T14:27:29.2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120 7 4658,'-16'-7'3586,"4"11"-449,-1 8-416,-1 13-1712,-4 11-273,2 15-159,2 5-305,1 8-80,10-4-112,5 6-32,6-12-48,10-6 0,5-9-96,1-7-497,2-12-287,5-8-2513,-6-3 223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4T12:20:16.9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 22 7043,'-4'-5'2818,"-3"-1"2064,9 4-3570,5-1-303,2-2-113,5 6-368,9-1-95,15 6-193,13-3-96,6 4-112,9-10-224,-7 1-288,-7-2-657,-17 8 49,-6 5-2786,-15 9 496</inkml:trace>
  <inkml:trace contextRef="#ctx0" brushRef="#br0" timeOffset="1">7 223 5667,'-7'14'6739,"43"-6"-4162,7-12-1521,28-3-95,11-7-513,19-4-400,-4-4-624,10 5-2962,-13 6 609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4T12:20:23.4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524 36 6659,'16'-7'2834,"-12"5"-1984,1 0 0,0 0 0,0 0 0,0 1 0,9-2 0,-9 2-462,-1 1 0,1-2 0,-1 1 0,1 0 0,-1-1 0,5-2 0,-9 4-380,0 0 5,1 0 0,-1 0 0,0 0 0,0 0 0,0 0 0,0 0-1,0 0 1,0 0 0,0 0 0,0 0 0,1-1 0,-1 1 0,0 0 0,0 0-1,0 0 1,0 0 0,0 0 0,0 0 0,0 0 0,0 0 0,0 0 0,0-1-1,0 1 1,0 0 0,0 0 0,0 0 0,0 0 0,0 0 0,0 0 0,0 0-1,0 0 1,0-1 0,0 1 0,0 0 0,0 0 0,0 0 0,0 0 0,0 0-1,0 0 1,0 0 0,0-1 0,0 1 0,0 0 0,0 0 0,0 0 0,0 0-1,0 0 1,0 0 0,0 0 0,0 0 0,-1 0 0,1 0 0,0-1 0,0 1-1,0 0 1,0 0 0,0 0 0,0 0 0,0 0 0,-1 0-4,1 0 0,0 0-1,-1 0 1,1 0 0,0 0 0,0 0 0,-1 0 0,1 0 0,0 0-1,-1 0 1,1 0 0,0 0 0,0 1 0,-1-1 0,1 0-1,0 0 1,0 0 0,-1 0 0,1 0 0,0 1 0,0-1 0,-1 0-1,1 0 1,0 1 0,0-1 0,0 0 0,0 0 0,-1 0 0,1 1-1,0-1 1,0 0 0,0 1 0,0-1 0,0 0 0,0 1-1,-2 2 11,0-1-1,1 1 0,-1-1 1,0 0-1,-1 1 0,1-1 1,0 0-1,0 0 0,-1 0 1,0 0-1,-4 2 0,-17 14 19,15-11-26,0 0 1,0-1 0,-16 10 0,16-11-8,-1 1 0,1 0 0,1 1-1,-10 8 1,-3 3 6,18-16-6,-1 0 0,1 0 0,0 0 0,0 1 0,1 0 0,-1-1 0,0 1 0,1 0 0,0 0 0,0 0 0,0 1 0,0-1 0,0 0 0,0 1 0,1 0 0,-2 6 0,-1 10 24,3-19-25,1 1 0,0-1 0,-1 0 0,1 0 0,0 1 0,-1-1-1,1 0 1,0 1 0,0-1 0,0 0 0,0 1 0,0-1 0,1 0 0,-1 1-1,0-1 1,0 0 0,1 0 0,-1 1 0,1-1 0,-1 0 0,1 0 0,0 0-1,0 0 1,-1 1 0,1-1 0,0 0 0,0 0 0,1 1 0,6 5 5,0 1 0,0-1 1,0 0-1,1-1 0,0 0 1,1 0-1,12 5 0,14 4 3,32 14 0,-63-27-13,0 1 1,0 0 0,0 0-1,-1 0 1,1 1 0,-1 0-1,0-1 1,0 2 0,6 7-1,-9-10 0,0 0-1,0-1 1,0 1-1,-1 0 1,1 0-1,-1 0 1,1 0 0,-1 0-1,0 0 1,0 0-1,0 0 1,0 0-1,0 0 1,0 0-1,0 1 1,-1-1-1,1 0 1,-1-1-1,1 1 1,-1 0-1,0 0 1,0 0-1,0 0 1,0 0-1,0-1 1,-3 4-1,-1 1-8,-1 1 0,0-1 0,0 0 0,-14 10 0,-6 0 1,-1-2-1,0 0 1,-1-2 0,-1-1 0,-43 11 0,-3 3 23,20-9 0,-5 3 3,56-17-17,1-1 1,0 1-1,0 0 1,0 0-1,0 1 0,1-1 1,-1 1-1,0-1 1,-3 5-1,6-6 0,-1 0 0,0 0 0,1 0-1,-1 0 1,1-1 0,-1 1 0,1 0 0,0 0 0,-1 0 0,1 0 0,0 0 0,-1 0 0,1 0-1,0 0 1,0 0 0,0 0 0,0 0 0,0 0 0,0 0 0,0 0 0,1 0 0,-1 0-1,0 0 1,1 0 0,-1 0 0,0 0 0,1 0 0,-1 0 0,1 0 0,-1 0 0,1-1 0,0 1-1,-1 0 1,1 0 0,0-1 0,-1 1 0,3 1 0,7 4-6,1 1 0,0-1 0,0-1 0,0 0 0,1-1 0,0 0 0,0-1 0,21 4-1,106 5 35,-116-10-22,3-2-3,-18 0-3,-1-1 1,1 1 0,-1 1-1,1 0 1,-1 0-1,0 0 1,1 1 0,-1 0-1,0 0 1,9 5-1,-16-7 0,1 1 0,-1-1 0,1 0 1,-1 1-1,0-1 0,1 0 0,-1 1 0,0-1 0,1 1 0,-1-1 0,0 1 0,0-1 0,1 1 0,-1-1 0,0 1 0,0-1 0,0 1 1,0-1-1,0 1 0,0-1 0,0 1 0,0-1 0,0 1 0,0-1 0,0 1 0,0-1 0,0 1 0,0-1 0,0 1 0,0 0 1,-1-1-1,1 0 0,-1 2 0,-10 14-10,10-14 8,-10 10-5,-1 0 0,0-1 0,-1 0 0,0-1 0,-17 10 0,-22 16 3,21-12 16,-139 111 37,135-104-6,1 2-1,-45 54 1,73-79-26,1 0 0,-1 0 0,2 0 1,-1 0-1,1 1 0,0 0 0,1 0 1,0 0-1,0 0 0,-1 12 0,4-18-8,0 0 0,0 0 0,0 0 0,0 0 0,1 0-1,-1 0 1,1 0 0,0 0 0,0 0 0,0 0 0,0 0 0,0-1-1,1 1 1,-1 0 0,1-1 0,0 1 0,0-1 0,0 0-1,0 1 1,0-1 0,0 0 0,1 0 0,-1 0 0,0-1 0,1 1-1,0-1 1,-1 1 0,7 1 0,4 2 12,0 0 0,0-1 0,1-1 0,26 3 1,-6-3-263,1-2 0,42-4 0,-60 2 34,9-1-575,0 0-1,0-2 1,-1-1 0,1-1 0,-1-1-1,27-12 1,48-30-3440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4T12:20:24.8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1 712 5795,'2'2'794,"1"0"0,0 0 0,0 0 0,-1-1 0,1 1 0,0-1 0,5 2 0,-6-2-11,-4-2 301,-6 0 262,17 7-934,-5-4-339,0-1-1,0 1 1,0-1-1,1 0 1,6 1-1,-3-1 2,-1-1 0,0 0-1,1-1 1,-1 0 0,1 0-1,-1-1 1,0 0-1,0 0 1,8-3 0,24-10 20,-28 11-78,0 0 0,0-1 0,0 0 0,-1 0 0,0-1-1,14-11 1,-7 4 2,32-25 212,85-87 0,-60 49 83,-39 42-96,59-76 0,-91 105-210,29-39 64,45-85 0,-68 108-58,-7 15 0,1 0 1,0 0-1,0 0 0,0 0 1,0 1-1,1 0 1,5-7-1,-2 7 15,2-3 6,-9 8-32,1 0-1,-1-1 0,0 1 1,0 0-1,0 0 0,0 0 0,0 0 1,0 0-1,0-1 0,0 1 1,0 0-1,0 0 0,0 0 1,0 0-1,0 0 0,1-1 1,-1 1-1,0 0 0,0 0 1,0 0-1,-1 0 0,1-1 1,0 1-1,0 0 0,0 0 1,0 0-1,0 0 0,0-1 1,0 1-1,0 0 0,0 0 0,0 0 1,0 0-1,0 0 0,0 0 1,-1-1-1,1 1 0,0 0 1,0 0-1,0 0 0,0 0 1,0 0-1,0 0 0,-1 0 1,1 0-1,0 0 0,0-1 1,0 1-1,-1 0 0,1 0 0,-1 0 1,1 0-1,-1 0 0,1 0 0,-1 0 0,1 0 0,-1 0 1,1 0-1,-1 0 0,1 0 0,-1 1 0,1-1 1,-1 0-1,1 0 0,0 0 0,-1 1 0,1-1 0,-1 0 1,1 0-1,0 1 0,-1-1 0,1 0 0,-1 1 0,1-1 1,0 1-1,0-1 0,-1 0 0,1 1 0,0-1 0,0 1 1,-1-1-1,1 1 0,0-1 0,0 1 0,0-1 1,0 1-1,0-1 0,-1 1 0,-3 8 4,-25 31-12,23-33 6,0 0 1,0 1-1,1 0 0,1 0 0,-1 0 1,1 0-1,0 1 0,-3 14 1,-7 21 9,-8 39-1,21-72-11,-1-1 0,2 0-1,-1 0 1,1 0 0,1 0 0,2 17-1,0-14-6,-2-8-1,0 1-1,0-1 1,0 0 0,1 0-1,3 8 1,-4-11 7,1 0 0,-1 0 1,1-1-1,-1 1 0,1 0 0,0-1 1,0 1-1,0-1 0,0 1 0,0-1 0,0 0 1,0 0-1,0 0 0,0 0 0,4 1 1,4 1-17,0-1 0,1-1 0,-1 1 0,1-2 0,-1 1 0,0-1 1,1-1-1,-1 0 0,14-3 0,6-3-87,49-17-1,-62 17 70,-2-1 1,1 0-1,-1-1 0,0-1 1,-1 0-1,0-1 0,18-20 1,2 1-14,-15 14 34,-2 0 1,0-1-1,25-34 0,-21 24 17,-10 13 0,18-30 0,-27 41 9,-1 0 0,0-1 0,0 1 0,-1-1 0,1 1 0,-1-1 0,1 1 0,-1-6 0,0 8-5,0 0 1,0 0-1,0 0 1,0 0-1,0 1 1,0-1-1,0 0 1,0 0-1,-1 0 1,1 0-1,0 1 1,0-1-1,-1 0 1,1 0-1,-1 1 1,1-1-1,0 0 1,-1 0 0,0 1-1,1-1 1,-1 1-1,1-1 1,-1 0-1,0 1 1,1-1-1,-1 1 1,0 0-1,1-1 1,-1 1-1,0-1 1,0 1-1,1 0 1,-1 0-1,0-1 1,0 1-1,0 0 1,0 0-1,1 0 1,-1 0-1,0 0 1,0 0-1,-1 0 1,-2 1 11,-1 1 1,1-1-1,0 0 1,-1 1-1,1 0 1,0 0-1,0 1 1,0-1-1,1 1 0,-1 0 1,-3 3-1,-5 6 20,-19 24 0,24-27-33,-121 169 63,107-145-52,2 2 0,1 1 1,-21 61-1,36-85 13,0 0 0,0 0-1,1 1 1,1-1 0,0 0 0,1 1 0,0-1 0,4 19 0,-4-26-115,2 0 1,-1 0 0,0 0 0,1-1 0,0 1-1,0 0 1,1-1 0,-1 0 0,1 1 0,4 5-1,-4-8-166,-1 1-1,1-1 0,0 0 0,0 0 0,0 0 0,0 0 0,0 0 0,0-1 1,0 1-1,0-1 0,1 0 0,-1 0 0,1 0 0,-1-1 0,1 1 0,5 0 0,26-4-3111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4T12:20:25.2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106 1 8420,'5'0'3105,"-5"5"481,-7 4-2209,-4 9-545,4 5-192,-5 6-480,-6 6-64,7 1-128,-5-4-592,-4-5-320,13-1-337,6-11-1296,9-10-1009,16-5 193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4T12:20:25.5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381 15 5250,'-2'-1'408,"0"-1"-1,0 1 0,0-1 0,0 1 0,-1 0 1,1 0-1,0 0 0,-1 0 0,1 0 0,-1 0 0,1 1 1,-4-1-1,2 1-142,-1-1 0,1 1 0,-1 1 0,1-1 0,-1 1 0,-5 1 0,0 1-171,0 0 0,0 1 0,1 0 0,-1 1 0,-9 7 0,-10 9 28,1 1 1,2 2-1,-41 45 0,4-5-80,34-27 20,29-37-53,0-1 0,0 1 0,1 0 1,-1 0-1,0 0 0,0 0 1,0 0-1,1 0 0,-1 0 1,0 0-1,0 0 0,0 0 1,1 0-1,-1 0 0,0 0 0,0 0 1,1 0-1,-1 0 0,0 0 1,0 0-1,0 0 0,1 0 1,-1 1-1,0-1 0,0 0 1,0 0-1,0 0 0,1 0 0,-1 0 1,0 0-1,0 1 0,0-1 1,0 0-1,0 0 0,1 0 1,-1 0-1,0 1 0,0-1 0,0 0 1,0 0-1,0 0 0,0 1 1,0-1-1,0 0 0,0 0 1,0 0-1,0 1 0,0-1 1,0 0-1,0 0 0,0 1 0,0-1 1,0 0-1,0 0 0,0 0 1,0 1-1,0-1 0,0 0 1,0 0-1,0 0 0,0 1 1,-1-1-1,1 0 0,0 0 0,0 0 1,0 0-1,0 1 0,-1-1 1,26-5 773,-15 3-474,1 1-171,0 0 1,0 1-1,0 0 0,0 1 1,0 0-1,0 1 1,-1 0-1,14 4 1,-19-5-509,0-1 0,0 1 0,1-1 0,-1 0 0,0 0 0,1-1 0,-1 0-1,7-1 1,5-1-928,29-3-1885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4T12:20:25.9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0 190 6931,'6'-4'1254,"1"1"-1,-1 0 0,1 0 1,-1 0-1,1 1 1,0 0-1,11-1 1,-17 2-1156,0 1 0,0 0 0,0 0 1,1 0-1,-1 1 0,0-1 1,0 0-1,0 0 0,0 1 1,1-1-1,-1 0 0,0 1 0,0-1 1,0 1-1,0 0 0,0-1 1,0 1-1,0 0 0,0-1 1,1 3-1,-1-1-53,0 0 0,0-1 0,0 1 0,-1 0 0,1 0 0,-1 1 0,1-1 0,-1 0 0,0 0 0,1 0 0,-1 0 0,0 0 0,-1 0 0,1 0 0,0 0 0,-1 3 0,-1 3-14,-1 0 1,0-1-1,0 1 1,-1-1-1,0 0 0,-6 10 1,-7 11-15,9-12-8,2-8-1,2 1 0,-1 0 0,1 0 0,0 0 1,1 1-1,0-1 0,0 1 0,1-1 0,1 1 1,-2 18-1,3-27-21,0 0-1,0 1 1,0-1 0,1 1-1,-1-1 1,0 1 0,1-1-1,-1 1 1,0-1 0,1 0-1,0 1 1,-1-1 0,1 0-1,0 0 1,0 1 0,0-1-1,-1 0 1,1 0 0,0 0-1,1 0 1,-1 0 0,0 0-1,0 0 1,0 0 0,0-1-1,1 1 1,-1 0 0,0-1-1,1 1 1,-1-1 0,1 1 0,-1-1-1,0 0 1,1 0 0,-1 0-1,1 1 1,-1-1 0,1-1-1,-1 1 1,1 0 0,-1 0-1,0 0 1,3-1 0,3-1 22,0 0 0,0 0 0,0-1 1,-1 0-1,1 0 0,-1 0 0,8-6 1,21-22-2668,0-4 543</inkml:trace>
  <inkml:trace contextRef="#ctx0" brushRef="#br0" timeOffset="1">152 19 8516,'-18'-9'3377,"5"0"369,8 9-2273,3 5-481,0-7-303,10 2-657,6 9-993,2 6-2833,2-3 481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4T12:20:26.3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49 0 5250,'3'0'3106,"8"5"79,2-1-896,3 8-1008,-2 3-353,-7 11-223,-12 1-465,-17 3-272,-5 1-545,-5 8-2832,6-16 640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4T12:20:27.0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965 84 4530,'29'-16'5512,"-21"11"-4506,0 1 0,0-1 1,0 2-1,1-1 0,13-3 0,-17 6-792,0 0-37,-1 0 0,1 0 0,0 0 0,-1 0-1,0-1 1,1 0 0,-1 0 0,0 0 0,7-5 0,-11 7-162,0-1 1,0 1-1,1 0 0,-1 0 1,0 0-1,0-1 1,1 1-1,-1 0 1,0 0-1,0-1 1,0 1-1,0 0 1,1 0-1,-1-1 0,0 1 1,0 0-1,0-1 1,0 1-1,0 0 1,0-1-1,0 1 1,0 0-1,0-1 1,0 1-1,0 0 1,0 0-1,0-1 0,0 1 1,0 0-1,0-1 1,0 1-1,0 0 1,-1-1-1,1 1 1,0 0-1,0 0 1,0-1-1,0 1 0,-1 0 1,1 0-1,0-1 1,0 1-1,0 0 1,-1-1-1,-14-4 197,6 5-198,0 0 1,0 1 0,1 1 0,-1 0-1,0 0 1,1 0 0,-13 6-1,-5 1-19,-371 123 18,380-127-12,0 1 1,1 1-1,0 0 0,0 2 1,1-1-1,0 2 0,0 0 1,1 1-1,1 0 0,0 1 1,-14 16-1,25-25-1,0 0 0,0-1 1,0 1-1,0 0 0,0 0 0,0 0 0,1 0 0,0 1 0,-1-1 1,1 0-1,0 1 0,1-1 0,-1 1 0,1-1 0,-1 6 0,2-7-1,-1 1 0,1 0-1,0 0 1,-1-1 0,1 1-1,1-1 1,-1 1-1,0-1 1,1 1 0,-1-1-1,1 0 1,0 0-1,-1 1 1,1-1 0,0-1-1,1 1 1,-1 0 0,0 0-1,0-1 1,5 3-1,4 2-2,0-1-1,0 0 1,1-1-1,-1 0 1,1-1 0,15 3-1,76 4-14,144-12 21,-142-13 14,-81 18-12,-17 1-18,-7-4 13,0 0 0,0 0 0,1 0 0,-1 0 0,0 0 1,0 1-1,0-1 0,0 0 0,0 0 0,0 0 0,0 0 0,0 0 0,0 1 0,0-1 0,0 0 0,0 0 0,0 0 1,0 0-1,0 0 0,-1 1 0,1-1 0,0 0 0,0 0 0,0 0 0,0 0 0,0 0 0,0 0 0,0 1 0,0-1 1,0 0-1,0 0 0,-1 0 0,1 0 0,0 0 0,0 0 0,0 0 0,0 0 0,0 0 0,0 0 0,-1 0 0,1 0 0,0 0 1,0 1-1,-26 3-66,-92 34-102,25-7 79,-120 39 26,94-30 54,-199 81 39,301-114-27,-33 17-7,47-22 3,0-1 0,0 1 0,0 0 0,0 1 0,0-1 0,1 0 0,-1 1 0,1-1 0,0 1 0,0 0 0,-3 4 0,5-5 1,-1-1 0,1 0 0,-1 0 0,1 0 0,0 0 1,-1 1-1,1-1 0,0 0 0,0 0 0,0 1 0,0-1 0,0 0 0,0 0 0,0 0 0,1 1 0,-1-1 0,0 0 0,1 0 0,-1 0 0,0 1 0,1-1 1,0 0-1,1 2 0,-1-1-1,1 0 0,0 0 0,0-1 0,0 1 0,0 0 0,0-1 0,1 1 0,-1-1 1,0 0-1,1 0 0,3 2 0,14 2 4,1-1 0,-1 0 0,1-1 1,0-2-1,23 0 0,203-14 96,-169 7-105,76-8-626,-4 0-3446,-76 7 694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4T12:20:27.3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73 2 6723,'13'-2'7732,"-6"6"-4963,-5 8-1296,-10 8-145,-13-3-672,16 14-143,3 3-289,-18 3-128,15 6-112,1-6-416,-12-5-369,2-1-815,16-14-289,14-4-2369,12-2 288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4T12:20:27.7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310 18 4130,'2'-2'740,"7"-9"2384,-9 11-3041,-1 0 0,1 0-1,0 0 1,0 0 0,0 0-1,0 0 1,0 0 0,0 0 0,-1 0-1,1 0 1,0 0 0,0 0 0,0 0-1,0 0 1,0 0 0,0 0-1,-1 0 1,1 0 0,0 0 0,0 0-1,0 0 1,0 0 0,0 0 0,0 0-1,-1 0 1,1 0 0,0 0 0,0 0-1,0-1 1,0 1 0,0 0-1,0 0 1,0 0 0,0 0 0,-1 0-1,1 0 1,0 0 0,0 0 0,0-1-1,0 1 1,0 0 0,0 0 0,0 0-1,0 0 1,0 0 0,0 0-1,0-1 1,0 1 0,0 0 0,0 0-1,0 0 1,0 0 0,0 0 0,0-1-1,0 1 1,0 0 0,0 0-1,0 0 1,0 0 0,-29 10 326,0 1-1,0 1 1,1 2 0,-36 23 0,52-28-399,0 0 1,0 0-1,1 1 1,1 1 0,0 0-1,-10 14 1,14-19-8,-6 7 6,-6 8 17,18-21-25,0 0 1,0 1-1,0-1 0,-1 0 1,1 0-1,0 1 1,0-1-1,0 0 1,-1 1-1,1-1 1,0 0-1,0 0 1,-1 1-1,1-1 0,0 0 1,-1 0-1,1 0 1,0 1-1,0-1 1,-1 0-1,1 0 1,-1 0-1,1 0 1,0 0-1,-1 0 1,1 0-1,0 1 0,-1-1 1,1 0-1,0 0 1,-1-1-1,1 1 1,0 0-1,-1 0 1,1 0-1,-1 0 1,1 0-1,-1 0 1,1-1 2,0 1 1,0 0-1,0 0 1,0 0-1,-1 0 1,1 0-1,0-1 1,0 1 0,0 0-1,0 0 1,0 0-1,0 0 1,0-1-1,0 1 1,0 0 0,0 0-1,0 0 1,0-1-1,0 1 1,0 0-1,0 0 1,0 0 0,0 0-1,0-1 1,0 1-1,0 0 1,0 0-1,0 0 1,0-1-1,0 1 1,0 0 0,0 0-1,1 0 1,-1 0-1,0 0 1,0-1-1,0 1 1,0 0 0,0 0-1,0 0 1,1 0-1,-1 0 1,0 0-1,0 0 1,0-1 0,0 1-1,1 0 1,-1 0-1,0 0 1,0 0-1,0 0 1,0 0-1,1 0 1,-1 0 0,0 0-1,0 0 1,0 0-1,1 0 1,-1 0-1,0 0 1,0 0 0,0 0-1,0 0 1,1 0-1,-1 0 1,0 1-1,12-5 352,-11 3-296,0 1 0,0-1 0,0 1 0,0-1 0,0 1 0,1 0 0,-1-1 0,0 1 1,0 0-1,0 0 0,0 0 0,1 0 0,-1 0 0,0 0 0,0 0 0,2 1 0,9 4 278,-1 0 0,0 1 0,-1 1 0,18 13-1,-15-10-394,0-1 0,1 0-1,22 10 1,-32-17-266,0 0-1,0-1 1,1 1-1,-1-1 1,1 0-1,-1-1 1,1 1-1,-1-1 1,1 0 0,-1 0-1,1 0 1,-1-1-1,1 0 1,-1 1-1,1-2 1,-1 1-1,5-2 1,29-20-3380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18T14:27:29.6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35 6131,'0'-1'463,"1"-1"1,-1 0-1,1 1 0,-1-1 1,1 1-1,-1 0 1,1-1-1,0 1 0,0-1 1,0 1-1,-1 0 0,1 0 1,0-1-1,3-1 1,-2 2-242,-1 0 0,1-1 0,0 1 0,0 0 0,0 0 1,0 1-1,0-1 0,0 0 0,0 1 0,3-1 0,-3 0-169,0 1 0,1 0 0,-1 0-1,0 0 1,0 0 0,0 0-1,1 1 1,-1-1 0,0 0 0,0 1-1,0 0 1,0 0 0,0-1 0,0 1-1,0 0 1,0 1 0,0-1 0,0 0-1,-1 1 1,1-1 0,0 0 0,2 4-1,-1 0-10,-1 0 0,1 0-1,-1 0 1,0 0 0,0 0-1,-1 1 1,1-1-1,-1 0 1,0 1 0,-1 0-1,1 9 1,-2 6-24,-6 37 1,4-32 13,0-12-15,-1 18 12,4-31-28,0-1 1,0 1-1,0 0 0,0 0 0,0 0 0,1-1 0,-1 1 0,0 0 0,0 0 0,0-1 1,1 1-1,-1 0 0,0 0 0,1-1 0,-1 1 0,1 0 0,-1-1 0,0 1 0,1 0 1,0-1-1,-1 1 0,1-1 0,-1 1 0,1-1 0,0 1 0,-1-1 0,1 0 0,0 1 0,0-1 1,1 1 1,-1-1 0,0-1 1,1 1-1,-1 0 1,1 0-1,-1 0 0,0-1 1,1 1-1,-1-1 1,0 1-1,1-1 0,-1 0 1,0 1-1,0-1 0,2-1 1,19-17 35,-12 5-28,1 0 0,-1-1-1,-1 0 1,-1 0 0,0-1 0,8-25-1,15-30 3,-30 69-9,0 0 0,0 1 0,0-1 1,0 0-1,0 0 0,0 0 0,1 1 0,-1-1 0,1 1 0,-1-1 1,1 1-1,1-2 0,-2 3-3,-1 0 1,0 0-1,1 0 0,-1 0 0,1 0 1,-1 0-1,0 0 0,1 1 1,-1-1-1,0 0 0,1 0 1,-1 0-1,0 0 0,1 1 1,-1-1-1,0 0 0,1 0 1,-1 0-1,0 1 0,0-1 1,1 0-1,-1 1 0,0-1 0,0 0 1,0 1-1,1-1 0,-1 0 1,0 1-1,0-1 0,0 0 1,0 1-1,0-1 0,0 0 1,0 1-1,0-1 0,0 0 1,0 1-1,2 10 9,-1 0 1,0 0-1,-1 12 0,0-15-16,0 8 29,1 0 0,6 29 0,-6-38-301,1 0 0,0 0-1,0 0 1,1-1 0,0 1 0,0-1-1,0 0 1,1 0 0,5 7 0,4-4-2783,17-6-132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4T12:20:28.1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14 8372,'19'-13'7631,"-18"12"-7525,1 1-1,-1 0 1,1 0-1,-1 0 1,0 0 0,1 0-1,-1 0 1,1 1-1,-1-1 1,1 0-1,-1 1 1,0-1 0,1 1-1,-1 0 1,0-1-1,1 1 1,-1 0-1,0 0 1,0 0 0,0 0-1,2 1 1,9 7 203,-6-5-142,1 1 0,-1 0 0,0 0 0,-1 0 0,6 7 1,-10-10-149,1 0 0,-1 0 1,0 0-1,0 0 1,0 0-1,0 0 0,0 0 1,-1 0-1,1 1 1,-1-1-1,1 0 0,-1 0 1,0 1-1,0-1 1,0 0-1,0 0 0,0 1 1,0-1-1,-1 0 1,1 0-1,-1 1 0,-1 3 1,-27 86 113,20-72-110,8-18-21,0-1 0,0 1 0,-1 0 0,1 0 0,1 0 1,-1 0-1,0 0 0,0 1 0,1-1 0,-1 0 0,1 0 0,0 0 0,-1 0 1,1 1-1,0-1 0,1 0 0,-1 0 0,0 1 0,0-1 0,1 0 0,1 3 1,0-2-38,1 0 1,0 0 0,0-1 0,0 1 0,0-1-1,0 1 1,1-1 0,-1 0 0,1 0-1,0-1 1,-1 1 0,1-1 0,0 0 0,0 0-1,0 0 1,0 0 0,0-1 0,0 1-1,7-1 1,4-1-1144,0 1 0,0-2 0,28-6-1,2-7-2473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4T12:20:28.5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 2 8260,'-2'2'3153,"-14"0"401,-2-7-2162,27 8-447,0 3-449,0-8-1056,-5 2-769,28 2-2400,-9-11-81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4T12:20:28.8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 8 5314,'9'-4'3202,"6"1"95,-3 5-847,-3-2-914,7 8-303,-9 7-209,-16 4-511,-5 4-161,-2 4-192,-13 2-576,22-1-625,-5 1-2769,3-8 241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4T12:20:30.7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18 7523,'0'-9'3442,"-5"5"240,3 1-1761,16 3-721,-8 3-271,-15-4-609,10-3-416,5 8-593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4T12:20:29.2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207 116 8708,'18'-23'3442,"-14"11"1040,-2-3-2674,5 14-431,-22 13-128,7 11-625,-10 20-640,-9 7 336,0 19-80,15 3-128,-15 8-32,2-14-48,6 9-112,-10-20-192,6-9-624,16-14-641,10-9-2961,20-12 256</inkml:trace>
  <inkml:trace contextRef="#ctx0" brushRef="#br0" timeOffset="1">482 24 3762,'2'-13'4930,"3"3"-1184,7 18-2226,-6 8 2338,-1 11-3057,-8 16-305,-15 1-352,0 21-32,-3 6-80,-10-2-176,6-3-288,2-3-929,0-19-928,10 3-897,17-7-543,1-20-689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4T12:20:29.6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88 8596,'49'-11'3217,"8"-3"433,17 1-2433,0-6-177,5 5-512,4 3-159,-6 6-385,0 10-865,-19 2 3714,-11 23-6562,-26 2 2512</inkml:trace>
  <inkml:trace contextRef="#ctx0" brushRef="#br0" timeOffset="1">704 663 8452,'0'0'2961,"6"20"641,-12-2-2386,-6 7-287,14 9-337,-13 12-272,2-7-272,-7-2 16,2 1-224,-2 5-672,1-18-321,10-4-2480,12-3 31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4T12:20:29.9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272 26 6931,'0'-1'412,"1"-1"-1,0 0 0,-1 1 1,0-1-1,1 0 1,-1 1-1,0-1 0,0 0 1,0 1-1,0-1 1,0 0-1,0-2 1,-1 3-301,0 1 1,0 0 0,0 0 0,0 0 0,-1-1 0,1 1 0,0 0-1,0 0 1,0 1 0,0-1 0,0 0 0,0 0 0,0 0 0,0 1-1,0-1 1,0 0 0,0 1 0,0-1 0,1 1 0,-1-1 0,0 1-1,0 0 1,-1 0 0,-28 16 26,0 1 0,1 1-1,1 1 1,-37 35 0,60-50-135,0 1 1,1 0 0,0 0-1,0 0 1,1 0 0,-6 13-1,6-12 2,-1 1-1,0-1 0,-8 12 0,11-18 1,0 0 0,0 0 0,0 1 0,0-1 0,0 0 0,0 1 0,1-1 0,-1 1 0,0-1 0,1 1 0,-1-1 0,1 1 0,0-1 0,0 1 0,-1-1 0,1 3 0,1-3 6,-1 0 0,0 0-1,1 0 1,-1 0 0,1 0 0,-1-1 0,1 1-1,-1 0 1,1 0 0,0 0 0,-1-1-1,1 1 1,0 0 0,0-1 0,-1 1 0,1 0-1,0-1 1,0 1 0,0-1 0,0 1 0,0-1-1,0 0 1,0 1 0,0-1 0,0 0-1,0 0 1,1 0 0,95 12 707,-96-11-748,1-1 1,-1 0-1,1 1 1,-1-1-1,1 1 1,-1-1 0,0 1-1,1 0 1,-1 0-1,0 0 1,1-1-1,-1 1 1,0 0-1,0 1 1,1 0 0,8 7-3337,7 0 536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4T12:20:30.3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8196,'1'0'345,"1"-1"0,0 1 0,0 0 1,-1 0-1,1 1 0,0-1 0,-1 0 0,1 0 0,0 1 1,-1-1-1,1 1 0,0-1 0,-1 1 0,1 0 1,-1 0-1,1 0 0,-1 0 0,0 0 0,3 2 1,26 25 1882,-23-20-1697,-4-5-329,3 2 149,0 1 1,-1 0-1,0 0 0,8 13 0,-12-17-325,0 0 0,0-1 0,-1 1 0,1 0 0,-1 0 0,1-1 0,-1 1 0,0 0 0,0 0 0,0 0 0,0 0-1,0 0 1,0-1 0,0 1 0,-1 0 0,1 0 0,0 0 0,-1 0 0,0-1 0,1 1 0,-1 0 0,0-1 0,0 1-1,-2 2 1,-2 5-13,-1 0 0,2 0 0,-1 1 0,1 0 0,0 0-1,1 0 1,1 1 0,-1-1 0,1 1 0,1-1 0,0 1-1,1 0 1,0 0 0,0-1 0,3 13 0,-2-21-33,-1 1 1,1-1-1,0 0 1,0 1-1,0-1 1,0 0-1,0 0 1,0 0-1,1 1 1,-1-1-1,1-1 1,-1 1-1,1 0 1,0 0-1,0-1 0,0 1 1,0-1-1,0 1 1,0-1-1,0 0 1,0 0-1,1 0 1,2 1-1,-3-1-301,1-1 0,0 1-1,-1-1 1,1 0 0,0 0 0,-1 0-1,1 0 1,0-1 0,0 1-1,-1-1 1,1 1 0,-1-1 0,1 0-1,4-2 1,17-12-3329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4T12:20:31.3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599 18 3986,'-5'-4'10380,"5"4"-10207,0-1-38,1 0-1,-1 1 1,1-1-1,-1 0 1,1 0-1,0 1 1,-1-1 0,1 0-1,0 1 1,0-1-1,0 0 1,-1 1-1,1 0 1,0-1-1,0 1 1,2-1-1,2 0-8,0 0-1,1 1 0,-1 0 0,0 0 1,1 0-1,-1 0 0,1 1 0,-1 0 1,0 0-1,6 2 0,51 23 123,-42-16-105,-15-9-124,74 38 231,-71-35-229,1 2 0,-1-1-1,0 1 1,0 0-1,0 1 1,7 8 0,-14-13-17,1 1 1,0-1 0,-1 0 0,0 1 0,1 0-1,-1-1 1,0 1 0,0 0 0,-1 0-1,1-1 1,0 1 0,-1 0 0,0 0-1,0 0 1,0 0 0,0 0 0,0-1-1,0 1 1,-1 0 0,1 0 0,-1 0-1,0-1 1,0 1 0,0 0 0,-2 2-1,0 2 4,-1 0 0,-1 0-1,1 0 1,-1 0-1,0-1 1,-1 0-1,-6 6 1,-1-2 2,0 0 0,-1-1 0,0 0 0,-16 6 0,3 0 1,-174 95 40,192-104-52,0 0-1,0 0 1,1 1 0,0 0-1,0 0 1,1 1-1,-1 0 1,2 0 0,-1 1-1,1 0 1,-6 12 0,11-19-2,0 1 0,0 0 1,1-1-1,-1 1 0,1 0 1,0 0-1,0-1 0,0 1 1,0 0-1,0-1 0,0 1 1,1 0-1,-1 0 0,1-1 1,0 1-1,0-1 0,0 1 1,0 0-1,0-1 0,0 0 0,1 1 1,-1-1-1,1 0 0,0 0 1,2 3-1,6 6-7,1 1-1,0-2 1,14 11-1,-24-21 11,71 51-16,-12-11 32,-57-38-16,1 1 5,1 0-1,-1 0 0,0 1 0,0 0 1,5 6-1,-8-9-2,-1 0 1,1 0-1,0 0 0,-1 0 0,1 0 1,-1 0-1,1 0 0,-1 1 0,0-1 1,1 0-1,-1 0 0,0 1 0,0-1 1,0 0-1,0 0 0,0 1 0,0-1 1,0 0-1,0 0 0,0 1 1,-1-1-1,1 0 0,0 0 0,-1 0 1,1 1-1,-1-1 0,0 0 0,1 0 1,-1 0-1,0 0 0,-1 1 0,-6 7 10,0-1-1,-1 0 1,0 0-1,0-1 0,-1 0 1,0 0-1,0-1 1,-12 5-1,-15 4 11,-42 12 1,-9 4 19,86-30-42,0 0 1,0 0-1,0 0 1,0 0-1,0 1 0,0-1 1,0 1-1,0-1 1,0 1-1,1 0 0,-1-1 1,0 1-1,1 0 1,0 0-1,-1 0 0,-1 5 1,3-6-4,-1 1 1,1 0 0,0 0-1,0-1 1,-1 1-1,1 0 1,0-1 0,0 1-1,1 0 1,-1 0-1,0-1 1,1 1 0,-1 0-1,1-1 1,-1 1-1,1-1 1,0 1 0,-1-1-1,1 1 1,0-1-1,0 1 1,0-1 0,2 2-1,62 64-64,12 13 76,-67-65 53,0 0 1,-1 1-1,0-1 1,-1 2-1,-1-1 1,-1 1-1,0 0 1,5 30-1,-10-42-27,0-1-1,0 1 1,-1-1-1,0 1 1,0-1-1,0 1 1,0-1-1,-1 1 1,1 0-1,-1-1 1,0 0-1,-1 1 1,1-1-1,-1 0 1,0 1-1,0-1 1,0 0-1,0 0 1,-1-1-1,0 1 1,-5 5-1,-1-1 29,0 0-1,-1-1 1,0 0-1,0 0 1,-1-1 0,1-1-1,-15 6 1,6-5-31,-1 0 0,0-2 0,0 0 0,0-1 0,-36 1 0,35-3-35,-29 3-110,-42 2-271,81-7 63,-1 1-1,0-2 1,0 1 0,1-1-1,-18-7 1,24 8-92,0-1 0,0 0 0,1-1 0,0 1 0,-1-1 0,1 0 0,0 0 1,-5-5-1,7 5-28,0 1 0,0-1-1,0 0 1,0 0 0,1 0 0,-1 0 0,1 0 0,-2-5 0,3 8 438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4T12:20:31.7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136 1 8452,'4'2'3393,"3"12"481,0 2-2241,-5 9-336,-6 5-433,-1 22-384,-17-13-240,-20 0-416,17 4-656,1-5-3218,-9-21 528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18T14:27:29.9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92 1 8388,'-13'0'3041,"11"9"641,-1 14-1985,3 5-401,-4 20 1,8 9-545,6 11-176,1-2-255,-2 9-97,5-9-144,-8 0 0,-13-13-32,-2 2 16,-11-14-304,-1-2-1137,-13-14-2945,2-9 336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4T12:20:32.0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4002,'14'0'6893,"25"13"-1288,-37-12-4948,3 1-524,0 0 1,-1 1-1,1 0 0,-1 0 1,1 0-1,-1 0 0,0 1 1,0-1-1,0 1 0,-1 0 0,1 0 1,-1 1-1,0-1 0,0 1 1,-1-1-1,1 1 0,-1 0 0,0 0 1,0 0-1,-1 0 0,1 1 1,-1-1-1,0 0 0,-1 1 0,1 6 1,0 19-38,-1-25-82,1 0-1,-1 1 1,0-1 0,0 0 0,-1 1-1,0-1 1,0 0 0,0 0 0,-1 0-1,0 0 1,0 0 0,-6 10 0,-4 9 84,-15 43-1,18-42-42,7-23-47,1 0 0,0 0 0,0 0 0,0 0 0,0 0 0,1 0 0,-1 0 0,1 1 0,0-1 0,0 0 0,0 0 0,0 0-1,1 1 1,-1-1 0,1 0 0,-1 0 0,1 0 0,0 0 0,1 0 0,-1 0 0,0 0 0,1 0 0,0-1 0,0 1 0,-1 0 0,1-1-1,1 1 1,-1-1 0,0 0 0,1 0 0,-1 0 0,1 0 0,-1 0 0,1 0 0,4 1 0,-3-2-104,-1 0 0,0-1 0,0 0 0,0 1 0,1-1 0,-1 0-1,0 0 1,0-1 0,1 1 0,-1-1 0,0 1 0,0-1 0,0 0 0,0-1 0,0 1 0,4-2 0,10-6-2600,24-16 1,-25 14 957,32-19-3795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4T12:20:32.4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 16 8164,'-9'-10'3377,"-9"6"401,11 6-2241,2-6-273,24 6-559,8 2-449,0-1-704,15 8-801,8 5-2609,11 5 225</inkml:trace>
  <inkml:trace contextRef="#ctx0" brushRef="#br0" timeOffset="1">407 496 8580,'-2'-2'3602,"9"-3"255,2-10-2352,21 1-416,10-4-593,6-1-272,2 8-368,4-5-785,-4 12-415,5 6-2530,-12-2-64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4T12:20:32.8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48 8852,'-5'6'3522,"12"-3"271,23-3-2416,15-7-288,12-2-753,25 0-945,-25-10-511,35 8-2834,-10 9 128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4T12:20:33.1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159 26 8228,'-9'-10'3058,"-2"-4"2597,14 12-3740,10 6-1477,1 3-183,-1-1-1,0 2 1,0-1-1,-1 2 1,0 0-1,0 0 1,19 21-1,-25-24-206,-1 0 0,0 1 0,0-1 0,0 1-1,-1 0 1,0 0 0,0 0 0,-1 1 0,0-1-1,0 1 1,-1 0 0,0 0 0,-1 0 0,1 0 0,-1 13-1,-7 64 311,5-79-341,-1 0 1,1 0-1,-1 0 1,0 0-1,0 0 1,-1-1-1,0 1 1,-3 6-1,-34 41 34,31-41-46,-1-2 0,0 0-1,-1 0 1,-1-1-1,0-1 0,0 0 1,-1 0-1,-19 7 1,-10 8 7,27-14 21,8-5 1,-1 0 0,1 0 0,0 1 0,0 0 0,0 0 0,0 1 0,1 0 0,0 0 0,0 0 0,1 1 0,-5 7 0,10-14-18,0 0 0,0 1 0,0-1 0,0 0 1,0 0-1,1 1 0,-1-1 0,0 0 0,0 0 1,0 1-1,0-1 0,1 0 0,-1 0 0,0 0 1,0 1-1,0-1 0,1 0 0,-1 0 0,0 0 1,0 0-1,1 0 0,-1 0 0,0 1 0,0-1 1,1 0-1,-1 0 0,0 0 0,1 0 0,-1 0 1,0 0-1,0 0 0,1 0 0,-1 0 0,0 0 1,1-1-1,12 2 217,202-16 1069,4-3-1107,43 17-361,-248 1-30,-3 1-477,0-1-1,0 0 1,0 0-1,0-1 1,17-4 0,-22 2-3911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4T12:20:40.3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1 188 6819,'4'2'6146,"-2"2"-3550,-2-3-2547,0-1 0,0 0 0,0 0 0,0 0 0,0 1 0,0-1 0,0 0 0,0 0 0,0 0 0,0 1 0,0-1 0,0 0 0,0 0 0,1 0 0,-1 0 0,0 1 0,0-1 0,0 0 0,0 0 0,0 0 0,0 0 0,1 0 0,-1 0 0,0 1 0,0-1 0,0 0 0,0 0 0,1 0 0,-1 0 0,0 0 0,0 0 0,0 0 0,1 0 0,-1 0 0,0 0 0,0 0 0,0 0 0,0 0 0,1 0 0,-1 0 0,0 0 0,0 0 0,0 0 0,1 0 0,-1 0 0,0 0 0,0 0 0,0 0 0,0-1 0,1 1 0,-1 0 0,0 0 0,0 0 0,0 0 0,0 0 0,0 0 0,1-1 0,-1 1 0,0 0 0,0 0 0,0 0 0,0-1 1,15-11 831,-1-1 0,-1-1 0,22-28 0,-11 1-192,-16 28-419,0 0 0,0 0 0,20-22 0,-28 39-250,0-1 0,0 1 0,0-1 0,0 1 1,-1-1-1,-1 6 0,-14 38-65,2-8-16,1 1 0,2 1 1,-6 44-1,13-24-825,4 64 0,0-7-2328,-1-88-405,-10 55 0,2-58-92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4T12:20:40.7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8 134 7331,'-7'-12'2882,"9"1"351,10 2-1760,8 5-401,17-1-207,18 0-497,24-4 32,3-4-416,14-1-880,-7-11-2626,-5-2 369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4T12:20:41.1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17 9812,'-7'-16'8420,"10"23"-6739,8 11 32,-4 15-721,18 8-159,-4 13-177,10 17-80,-10-3-256,11 12-63,-21 2-129,-2 16-32,-13-16 0,-8 16-448,-15-18-257,-25 13-4497,-5-31 960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4T12:20:42.0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180 25 7123,'5'20'5417,"-4"-19"-5305,-1 0-1,1 0 1,0 0-1,-1 0 1,0 0-1,1 0 1,-1 0-1,0 0 1,1 0-1,-1 0 1,0 1-1,0-1 1,0 0-1,0 0 0,0 0 1,0 0-1,0 0 1,0 1-1,0-1 1,-1 0-1,1 0 1,-1 0-1,1 0 1,0 0-1,-1 0 1,0 0-1,1 0 1,-1 0-1,1 0 1,-1 0-1,0 0 0,0-1 1,0 1-1,1 0 1,-1 0-1,0-1 1,0 1-1,-2 0 1,-2 2 84,2-1-55,0 0 0,0 0 0,0-1 0,0 1 1,0-1-1,0 0 0,-5 1 0,7-2-102,0 0 0,0 0 0,0 0 0,0 0-1,0 0 1,0 0 0,-1-1 0,1 1 0,0 0 0,0-1-1,0 1 1,0-1 0,0 1 0,0-1 0,0 1 0,0-1-1,1 0 1,-1 0 0,0 1 0,0-1 0,0 0 0,1 0-1,-1 0 1,0 0 0,1 0 0,-1 0 0,1 0 0,-1-1 0,1 0-1,0 0 1,0 0-1,0 0 1,0 0-1,0 0 1,1 0-1,-1 0 1,1 0-1,-1 1 1,1-1-1,0 0 1,0 0 0,0 0-1,0 1 1,0-1-1,0 0 1,2-1-1,0-2 26,1 1 0,-1-1 0,1 1 0,0 0 0,6-5 0,-7 6-32,1 1-1,-1 0 0,0 1 0,1-1 1,0 1-1,-1-1 0,1 1 0,0 0 1,0 0-1,5 0 0,-7 1-26,0 0-1,0 0 0,0 1 1,-1-1-1,1 0 0,0 1 1,0 0-1,0-1 0,-1 1 1,1 0-1,0 0 0,0 0 1,-1 0-1,1 0 0,-1 0 1,1 0-1,-1 1 0,0-1 1,1 0-1,-1 1 0,0-1 1,0 1-1,2 3 1,-1 1-9,1 0 0,-1 0 0,0 1 0,0-1 0,-1 1 0,0 0 0,0-1 0,0 1 0,-1 8 0,0 2-48,-1-1 1,-6 30-1,-44 136-658,42-160 559,0 0-1,-2-1 0,-1-1 1,0 0-1,-27 33 0,35-48 100,-1 1 0,0-1 0,0 0-1,-1 0 1,1 0 0,-1-1 0,-8 5-1,13-8 45,0 0 0,-1-1 0,1 1-1,0 0 1,0-1 0,-1 1-1,1-1 1,0 0 0,-1 1-1,1-1 1,0 0 0,-1 0-1,1 0 1,-1 0 0,1 0-1,0 0 1,-1 0 0,1 0-1,-1-1 1,1 1 0,0-1-1,-1 1 1,1-1 0,0 1-1,0-1 1,-1 0 0,1 1 0,0-1-1,0 0 1,0 0 0,0 0-1,0 0 1,0 0 0,0 0-1,0 0 1,0 0 0,1 0-1,-1-1 1,0 1 0,1 0-1,-1 0 1,1-1 0,-1 1-1,1-2 1,-1 0 16,0-1 0,0 1 1,1 0-1,0 0 0,-1-1 0,1 1 0,1 0 0,-1-1 0,0 1 1,1 0-1,0 0 0,-1-1 0,1 1 0,0 0 0,1 0 1,-1 0-1,3-4 0,-1 1 42,1 1 1,0 0-1,-1 0 0,2 0 1,-1 0-1,1 1 1,-1-1-1,6-3 0,1 2 35,1-1 0,-1 2 0,1-1 0,0 2 0,0-1 0,0 2 0,1-1 0,0 2 0,-1 0 0,1 0 0,22 1 0,12 3-176,85 13 0,-115-13-13,-2 0-548,1 0 1,29-1-1,-39-2 27,-1 1 0,1-1 0,0 0-1,0-1 1,-1 0 0,10-3 0,16-17-3417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4T12:20:42.3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 2 8900,'11'-2'3602,"0"8"416,6 8-2370,-4 15 33,5 10-528,0 18-81,-4 9-224,0 17-127,-5 5-305,-11 6-112,-7-12-128,-12 0-496,-2-20-400,-16-3 2048,-1-16-6242,-4-7 2337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4T12:20:42.7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396 27 7972,'13'-16'3537,"-8"9"401,-3 3-2033,-7 17-512,-12 10-433,-2 19-304,-6 12-384,-14 24-47,-2 4-97,-4 18-48,-5-9-48,-7 10-288,13-20-353,6-5-991,15-21-2610,11-12 160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18T14:27:33.7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62 48 3458,'-11'2'8668,"6"-2"-8385,1 0 0,-1-1 0,0 0 0,1 0 1,-1 0-1,-5-3 0,-2-2 1276,30 7-1421,81-2-95,24-1 11,-108 1-50,0-1-1,0 0 1,-1-2 0,0 1-1,1-2 1,13-6-1,-23 6-8,-15 4-10,-20 5-42,-114 30-318,72-18 200,17-6 85,80-15-179,4-1-687,0 1 1,0 1 0,33 0 0,-13 10-1521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4T12:20:43.1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0 420 8100,'11'-23'3425,"19"-5"513,20 1-2033,23-14-400,15 2-353,34-7-335,1 6-417,20-8-96,-11 13-208,7-1-16,-29 8-256,6 8-801,-29 11-719,2 11-2626,-24 10-224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4T12:20:43.6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3 261 5378,'0'0'115,"0"1"-1,0-1 0,-1 0 0,1 0 0,0 1 0,0-1 0,0 0 0,0 0 0,-1 1 0,1-1 0,0 0 0,0 0 0,0 1 0,0-1 0,0 0 0,0 0 0,0 1 0,0-1 0,0 0 0,0 1 1,0-1-1,0 0 0,0 0 0,0 1 0,0-1 0,0 0 0,0 1 0,0-1 0,0 0 0,1 0 0,-1 1 0,0-1 0,0 0 0,0 0 0,0 1 0,1-1 0,-1 0 0,0 0 0,0 0 0,0 1 1,1-1-1,-1 0 0,0 0 0,19 9 2632,24 0-383,-28-9-1942,1-1 0,-1-1 0,0-1 0,0 0 0,0-1 0,-1-1 0,28-11 0,-21 7-156,-5 3-104,-1-1 0,-1 0 0,1-1 0,-1-1 0,-1 0 0,1-1 0,-2 0-1,1-1 1,11-14 0,-21 22-129,-1 0 0,0 0 1,0 0-1,0 0 0,0 0 0,-1 0 0,1 0 0,-1-1 1,0 1-1,0-1 0,0 1 0,0-1 0,0 1 0,-1-1 0,0 1 1,0-1-1,0-4 0,0 6-26,-1 0 0,1 0 0,-1 0 0,0 0 0,0 0 0,1 0 0,-1 0 0,-1 0 0,1 0 0,0 1 1,0-1-1,-1 0 0,1 1 0,0-1 0,-1 1 0,0 0 0,1-1 0,-1 1 0,0 0 0,0 0 0,0 0 0,0 0 0,1 0 0,-1 1 0,-1-1 0,1 0 0,0 1 0,0 0 0,-4-1 1,-1 0-15,-1 1 0,0 0 0,1 0 1,-1 0-1,0 1 0,1 1 0,-1-1 1,1 1-1,-1 0 0,-8 4 0,5 0 2,-1 0-1,1 0 0,1 1 0,-1 0 0,-14 14 0,4 0 2,0 1-1,2 1 0,1 0 1,-22 38-1,37-58 3,1 1 0,0-1 0,0 1 0,0 0 0,1 0 0,-1 0 0,1 0 0,0 0 0,0 0 1,1 1-1,-1-1 0,1 0 0,0 0 0,0 1 0,0-1 0,0 0 0,1 0 0,0 1 0,0-1 0,0 0 0,0 0 0,3 6 0,-1-5-14,1 0 0,-1-1 0,1 1 0,0-1 0,0 0 0,0 0 0,0 0-1,1 0 1,0-1 0,-1 0 0,1 0 0,0 0 0,1 0 0,-1-1-1,10 3 1,0-1-126,1-1 1,-1-1-1,1 0 0,-1-1 0,1 0 0,-1-2 1,1 0-1,0 0 0,17-5 0,20-6-1023,63-23-1,-113 33 1116,46-16-552,-1-3 0,-1-1 0,-1-3 0,72-50 0,-107 67 621,-1 0-1,0 0 0,0-1 1,-1-1-1,0 1 0,0-2 1,-1 1-1,-1-1 0,0 0 1,0 0-1,7-18 0,-13 27 17,0 0-1,-1 0 0,1 0 0,0 0 1,-1-1-1,1 1 0,-1 0 0,0 0 1,1-1-1,-1 1 0,0 0 0,-1-1 1,1 1-1,0 0 0,-1 0 1,1-1-1,-1 1 0,1 0 0,-1 0 1,0 0-1,0 0 0,0 0 0,-2-2 1,1 2 16,0 0 0,0 0 0,0 0 0,0 1 0,0-1 0,-1 1 1,1 0-1,0-1 0,-1 1 0,1 0 0,-1 0 0,0 1 0,1-1 0,-1 1 0,0-1 1,1 1-1,-1 0 0,0 0 0,-3 0 0,-5 1 65,0 1 1,0 0-1,0 1 1,1 0-1,-1 1 0,1 0 1,-19 11-1,25-13-100,0 1 0,0-1-1,1 1 1,-1 0 0,1 0 0,0 1 0,0-1-1,0 1 1,0-1 0,1 1 0,-1 0-1,1 0 1,0 0 0,0 0 0,0 0-1,1 1 1,0-1 0,0 1 0,0-1 0,0 1-1,0-1 1,1 1 0,0-1 0,0 1-1,0-1 1,1 1 0,1 6 0,3 1 15,0 0 0,1 0 0,10 15 0,-6-11 10,-2-3 19,1-1 0,0 0 0,1 0 0,20 17 0,-18-18 66,-1 0 1,0 1 0,15 22-1,-25-33-113,0 0 0,0 1-1,-1-1 1,1 0 0,-1 0-1,1 1 1,-1-1 0,1 0-1,-1 0 1,0 1 0,0-1-1,1 0 1,-1 1 0,0-1-1,0 0 1,0 1 0,-1-1-1,1 0 1,0 1-1,0-1 1,-1 2 0,-1-1 2,1 0 1,0 0-1,0 0 1,-1 0-1,1-1 1,-1 1-1,1 0 1,-1-1-1,0 1 1,0-1-1,-3 2 0,-6 2-72,1 0 0,-1-1 0,-22 6 0,32-9 39,-50 8-1085,48-9 1198,-1 1-1,0-1 1,1 0 0,-1 0-1,1-1 1,-1 1-1,0-1 1,1 0-1,-1 0 1,-5-2 0,9 3-61,0 0 0,-1-1 0,1 1 0,0 0 0,0 0 0,0 0 0,-1-1 0,1 1 0,0 0 0,0 0 0,0 0 1,0-1-1,0 1 0,0 0 0,0 0 0,-1-1 0,1 1 0,0 0 0,0 0 0,0-1 0,0 1 0,0 0 1,0 0-1,0-1 0,0 1 0,0 0 0,0 0 0,0-1 0,1 1 0,-1 0 0,0 0 0,0-1 0,0 1 0,0 0 1,0 0-1,0 0 0,0-1 0,1 1 0,-1 0 0,0-1 0,12-11-1254,-10 9 1070,31-29 1487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4T12:20:43.9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255 9 10309,'9'-7'3954,"-2"6"400,-12 2-2882,-11 10-47,-4 10-689,-6 15-144,-6 9-191,-2 15-81,11 4-208,-6 13-48,2-6-16,4 9 0,7-15-192,0-5-576,13-15-353,12-17-1024,23-17-2689,12-22 368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4T12:20:44.3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92 116 7732,'-34'-10'3473,"12"2"449,3 5-1905,4-2-320,14-1-305,20 1-559,12-4-449,27-3-160,14-1-416,13-3-977,-1 2-287,-2 7-2850,-18-1 0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4T12:20:44.8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496 808 7603,'2'-3'426,"1"1"0,-1 0-1,0 0 1,0-1-1,0 1 1,0-1-1,0 0 1,0 1 0,0-1-1,-1 0 1,0 0-1,0 0 1,1 0-1,-2-1 1,1 1-1,0 0 1,0-4 0,-1-4 249,1-1 1,-2 1 0,-2-17-1,3 24-521,0 0-104,-1 0-1,0 0 0,0 1 0,0-1 1,0 1-1,-1-1 0,0 1 0,1-1 1,-1 1-1,0 0 0,0 0 0,-1 0 1,1 0-1,-1 0 0,1 1 0,-1-1 1,0 1-1,0-1 0,0 1 0,0 0 1,-1 0-1,1 1 0,-1-1 0,1 1 1,-1-1-1,1 1 0,-1 0 0,-6-1 1,-2 1-54,1 0 0,0 0 1,-1 1-1,1 0 0,0 1 1,0 0-1,-1 1 0,-18 5 1,11-1 1,-1 2 1,1 0 0,0 1 0,0 1 0,1 0 0,1 2 0,0 0-1,0 1 1,1 0 0,1 1 0,0 1 0,1 1 0,1 0 0,0 1-1,1 0 1,1 1 0,1 0 0,0 0 0,2 1 0,-8 23 0,15-38-2,-1 1 0,1 0 0,0 0 0,1 0 0,-1 0 0,1 0 0,0 0 0,0 0 0,1 0 0,1 9 1,-1-11 0,0 0 1,0 0 0,0-1 0,1 1 0,-1-1-1,1 1 1,-1-1 0,1 1 0,0-1 0,0 0-1,0 0 1,0 0 0,1 0 0,-1 0 0,0 0-1,1 0 1,-1-1 0,1 0 0,4 3 0,7 0 2,-1 0 1,1-1 0,0 0-1,0-1 1,0-1 0,0 0 0,0-1-1,1 0 1,-1-1 0,0-1-1,0 0 1,16-5 0,4-2 8,-1-2-1,0-1 1,56-30 0,-59 25 0,0-1 1,-1-2-1,-1-1 1,-1-1-1,-1-1 1,29-35-1,-19 15 29,-2-2-1,-3-1 0,31-59 1,59-145 525,-94 191-365,71-146 1020,-81 171-843,-14 30-54,-3 9-159,-8 19-94,3-8-39,-53 161-119,-70 269-2223,123-425 1433,1 1 0,2 0-1,0-1 1,1 1 0,1 0 0,4 22-1,13 27-3353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4T12:20:45.2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319 151 6003,'9'-18'1193,"-4"12"-581,-1-1 0,0 0 1,-1-1-1,1 1 0,-1-1 1,-1 1-1,1-1 1,-2 0-1,1 0 0,1-13 1,-3 19-544,0 0-1,0 1 1,-1-1 0,1 1 0,0-1 0,0 1 0,-1-1 0,1 1 0,-1-1 0,0 1 0,1 0-1,-1-1 1,0 1 0,0 0 0,1-1 0,-1 1 0,0 0 0,0 0 0,-1 0 0,1 0-1,0 0 1,0 0 0,0 0 0,-1 0 0,1 1 0,0-1 0,-1 0 0,1 1 0,-1-1-1,1 1 1,-1-1 0,1 1 0,-1 0 0,1 0 0,-1 0 0,1 0 0,-1 0 0,1 0-1,-4 0 1,-3 1 45,0 1 0,0-1 0,-1 1 0,2 1 0,-1-1 0,-12 7 0,2 0-100,0 2 0,1 0 0,1 1-1,0 0 1,0 1 0,1 1 0,1 1-1,0 0 1,1 0 0,1 2 0,1-1-1,0 2 1,1-1 0,1 2 0,0-1 0,1 1-1,2 0 1,-8 34 0,12-49-21,2 0 1,-1 1-1,0-1 1,1 0 0,0 0-1,0 0 1,0 0-1,1 0 1,-1 1-1,1-1 1,0 0 0,0 0-1,0 0 1,1 0-1,0-1 1,2 6-1,-3-8 3,-1 0-1,1 0 0,0 0 0,0 0 1,-1 0-1,1 0 0,0 0 0,0 0 1,0-1-1,0 1 0,0 0 0,0-1 1,0 1-1,0-1 0,0 1 0,1-1 0,-1 1 1,0-1-1,0 0 0,0 1 0,1-1 1,-1 0-1,0 0 0,0 0 0,1 0 1,-1 0-1,1 0 0,4-2-17,-1 1-1,1-1 1,-1 0-1,0-1 1,6-2-1,0-1-5,14-9-2,0-1 1,-2 0-1,0-2 0,-1-1 0,25-26 0,-1 1 28,-17 14 109,-2-1-1,27-38 1,-34 42 245,-12 20 1,-6 13-30,-6 15-17,-35 149-293,36-162-214,2 0-1,-1 1 1,1 0-1,1-1 1,-1 1-1,2 0 1,-1-1-1,1 1 1,0 0-1,1-1 0,0 1 1,4 10-1,-6-17 71,1-1 0,-1 1-1,1-1 1,-1 1-1,1-1 1,0 0-1,0 1 1,-1-1-1,1 0 1,0 1-1,0-1 1,0 0 0,1 0-1,-1 0 1,0 0-1,0 0 1,0 0-1,1 0 1,-1-1-1,1 1 1,-1 0 0,0-1-1,1 1 1,-1-1-1,1 1 1,-1-1-1,1 0 1,0 1-1,-1-1 1,1 0 0,-1 0-1,1 0 1,-1 0-1,1-1 1,-1 1-1,3-1 1,36-15-2841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4T12:20:45.6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318 99 6979,'16'-61'3602,"0"34"144,-6 17-1393,-4 17-1169,-10 27-63,-3 23-657,-13 25-176,-8 10-96,-22 17-32,2-4-32,-18 9-480,11-9-592,-2 7-3106,26-12 416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4T12:20:46.0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303 441 6723,'3'-4'512,"0"-1"-1,0 1 0,-1 0 1,1-1-1,-1 0 1,0 1-1,0-1 1,0 0-1,-1 0 1,1 0-1,-1 0 0,-1 0 1,1 0-1,-1 0 1,0-1-1,0-5 1,0 10-446,-1 1 0,1-1 0,0 0 0,-1 0 0,1 0 0,-1 1 0,1-1 0,-1 0 0,1 0 0,-1 1 0,0-1-1,1 0 1,-1 1 0,0-1 0,1 1 0,-1-1 0,0 1 0,0-1 0,0 1 0,1 0 0,-1-1 0,0 1 0,0 0 0,0 0 0,0 0 0,0-1 0,0 1 0,0 0 0,1 0 0,-1 0 0,0 0 0,0 0 0,0 1 0,0-1 0,0 0 0,0 0 0,0 1 0,-35 11 537,17-2-562,0 0 0,1 1 0,0 1 0,0 1 0,2 0 0,-1 1 0,2 1-1,-17 20 1,21-22-43,0 1 0,1 1 0,1 0 0,1 0 0,0 0-1,0 1 1,2 1 0,0-1 0,1 1 0,-4 24 0,8-35-39,0 0 0,1-1 0,-1 1 1,1 0-1,1-1 0,-1 1 0,1 0 1,0-1-1,3 9 0,-4-13 17,1 1 0,0-1 1,-1 0-1,1 1 0,0-1 0,0 0 0,0 0 0,0 1 0,0-1 0,0 0 0,1 0 1,-1 0-1,0 0 0,0 0 0,1-1 0,-1 1 0,1 0 0,-1-1 0,1 1 0,-1-1 1,1 1-1,-1-1 0,1 0 0,-1 1 0,1-1 0,-1 0 0,1 0 0,0 0 0,-1 0 0,1-1 1,-1 1-1,1 0 0,-1-1 0,1 1 0,-1-1 0,1 1 0,1-2 0,12-4-87,-1 0-1,-1-1 1,1 0-1,-1-2 1,0 1-1,-1-1 1,0-1-1,21-22 1,-4-1 126,46-67 0,-66 85 152,4-4 129,-13 19-271,0 0 0,0 0 1,0 0-1,0 0 0,0 0 0,0 0 0,0 1 0,0-1 0,0 0 0,0 0 0,0 0 0,0 0 0,1 0 1,-1 0-1,0 1 0,0-1 0,0 0 0,0 0 0,0 0 0,0 0 0,0 0 0,0 0 0,1 0 0,-1 0 0,0 0 1,0 0-1,0 0 0,0 0 0,0 0 0,1 0 0,-1 0 0,0 0 0,0 0 0,0 0 0,0 0 0,0 0 1,1 0-1,-1 0 0,0 0 0,0 0 0,0 0 0,0 0 0,0 0 0,1 0 0,-1 0 0,0 0 0,0 0 0,0 0 1,0 0-1,0 0 0,0 0 0,0-1 0,0 1 0,1 0 0,-1 9 167,-1 7-88,1 0 1,1 0 0,1 0-1,0 0 1,6 18-1,-6-25 9,2 2-176,-1-1 0,1 1 1,8 14-1,-11-23 74,0 0 0,1 0 0,-1 0-1,1 1 1,-1-1 0,1-1 0,0 1-1,0 0 1,0 0 0,0-1 0,0 1-1,0-1 1,0 1 0,1-1 0,-1 0-1,0 0 1,1 0 0,-1 0 0,1-1-1,-1 1 1,4 0 0,-2-1-338,0 0 1,1-1-1,-1 0 1,0 1-1,0-1 1,0-1-1,6-1 1,31-19-1904</inkml:trace>
  <inkml:trace contextRef="#ctx0" brushRef="#br0" timeOffset="1">53 102 8676,'-18'-3'3057,"22"8"609,19-14-2305,34 9-593,13-7-176,35 1-768,9-13-672,14-1-2802,-21-22 305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4T12:20:46.4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464 3 8308,'-7'-2'2961,"1"2"577,-12 14-2226,-8 11-399,-22 20-81,-15 6-592,-8 22 48,5 2-15,-2 16 15,22-7-64,12 10 16,23-6-144,24 11 0,15-15-192,13-16-576,18-18-545,30-11-2705,-3-37 113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4T12:20:46.9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0 236 7475,'0'-2'339,"1"0"0,-1 0 0,0 0 0,0 0 0,1 1 0,0-1-1,-1 0 1,1 0 0,0 0 0,0 1 0,0-1 0,0 0 0,0 1-1,0-1 1,0 1 0,0-1 0,3-1 0,-1 0 55,1 0 0,0 0 1,0 0-1,1 1 0,-1 0 1,8-3-1,4 0 173,0 0 0,0 2 0,18-2 0,-18 3-302,0 0-1,0 2 0,1 0 1,-1 1-1,0 0 0,32 8 1,-42-7-228,0 0 1,0 0-1,0 1 1,0 0-1,0 0 1,0 0-1,-1 1 1,10 8-1,-12-9-30,0 0-1,0 0 0,-1 0 0,1 1 0,-1 0 1,0-1-1,0 1 0,0 0 0,0 0 0,-1 0 0,0 0 1,1 0-1,-1 1 0,0 6 0,-1-4-8,0 1 0,0-1-1,-1 1 1,0-1 0,-1 1-1,0-1 1,-4 14 0,-25 49-12,14-41-61,-1 0 1,-29 36-1,18-27-96,9-13 5,13-17 57,1 0 0,0 0 0,-6 10-1,8-3-114,6-11 120,6-8 8,23-25 80,0-1 0,-2-1-1,32-45 1,8-8 31,-40 51 5,151-159 514,-158 171-373,-2 0-1,0-2 0,19-28 0,-24 31 16,-11 16-116,-1 1 0,0-1 0,0 0-1,-1 0 1,1-1 0,3-8 0,-6 13-55,-1 1 1,1-1 0,0 0 0,0 0-1,-1 0 1,1 1 0,0-1-1,0 0 1,-1 0 0,1 0 0,0 0-1,-1 0 1,1 0 0,0 1-1,0-1 1,-1 0 0,1 0-1,0 0 1,-1 0 0,1 0 0,0 0-1,-1 0 1,1 0 0,0 0-1,0-1 1,-1 1 0,1 0 0,0 0-1,-1 0 1,1 0 0,0 0-1,0 0 1,-1-1 0,1 1 0,0 0-1,0 0 1,-1 0 0,1-1-1,0 1 1,0 0 0,0 0 0,-1-1-1,1 1 1,0 0 0,0 0-1,0-1 1,0 1 0,0 0 0,0-1-1,-1 1 1,1 0 0,0-1-1,0 1 1,0 0 0,0 0-1,0-1 1,-22 34 16,1 1 0,2 1 0,-26 69 0,30-65-18,-15 52 25,27-78-21,0 0 0,1 0-1,0 1 1,1-1 0,1 14 0,1-10 23,0 1-1,2-1 1,0 1-1,6 19 0,-7-32-18,0 1 0,0-1 0,0 0 0,1 0 0,-1 1 0,2-2 0,-1 1 0,0 0 0,1-1 0,0 1 0,0-1 0,0 0 0,0-1 0,1 1 0,8 4 0,-11-6-23,1-1 0,0 0 0,0 0 0,0 0 1,0-1-1,0 1 0,0-1 0,0 0 0,0 1 0,0-2 0,0 1 0,0 0 0,0 0 0,0-1 0,0 0 0,6-1 0,1-3-283,0 1 0,0-1 1,11-7-1,-16 9 36,42-30-3413,-5-4-144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18T14:27:34.4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32 173 4514,'0'-1'526,"0"-1"-1,1 0 1,-1 0 0,0 1 0,1-1-1,0 0 1,-1 1 0,1-1-1,0 0 1,0 1 0,0-1-1,0 1 1,0-1 0,0 1 0,0 0-1,2-2 1,7-9 880,62-112 4973,-72 123-6360,0 1-1,1-1 1,-1 1 0,0 0-1,0-1 1,1 1-1,-1-1 1,0 1-1,1-1 1,-1 1-1,0 0 1,1-1-1,-1 1 1,0 0 0,1-1-1,-1 1 1,1 0-1,-1 0 1,1-1-1,-1 1 1,1 0-1,-1 0 1,1 0-1,-1 0 1,1 0-1,-1-1 1,1 1 0,0 0-1,0 1 0,0-1 0,-1 1 0,1-1 0,-1 1 0,1-1 0,0 1 0,-1 0 0,1-1 0,-1 1 0,1-1 0,-1 1 0,0 0 0,1 0 0,-1-1 0,0 1 0,1 1 0,7 34 120,-6 54-404,-3-68 61,2 1 0,0-1 0,1 0 0,6 27 0,-7-44-224,1 0 0,-1 1 0,0-1 0,-1 1 0,1-1 0,-1 1 0,0 0 0,0-1 0,-2 6 0,2-9 99,-1 0-1,1-1 0,-1 1 0,0 0 1,0-1-1,0 1 0,0-1 0,0 1 1,0-1-1,0 1 0,0-1 0,0 0 1,-1 1-1,1-1 0,0 0 0,-1 0 1,1 0-1,-1 0 0,0 0 0,1-1 1,-1 1-1,0 0 0,1-1 1,-1 1-1,0-1 0,0 1 0,1-1 1,-1 0-1,-4 0 0,-45-2-544,40 1 2280,0-1-1,-1 0 0,1-1 1,-17-7-1,22 5 132,10 2-413,14 0 66,-17 3-1142,259-24 3259,-127 23-735,-41 2-4169,-35-5 1195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4T12:20:48.3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189 45 5779,'6'-18'4493,"0"-1"-1765,-6 19-2624,1-1 1,-1 1-1,0-1 1,0 1-1,1-1 1,-1 1-1,1-1 0,-1 1 1,0 0-1,1-1 1,-1 1-1,1 0 1,-1-1-1,1 1 0,-1 0 1,1 0-1,-1-1 1,1 1-1,-1 0 1,1 0-1,0 0 1,-1 0-1,1 0 0,-1-1 1,1 1-1,-1 0 1,1 1-1,0-1 1,0 1-11,-1 0 0,1 1-1,-1-1 1,0 1 0,1-1 0,-1 1 0,0-1 0,0 1 0,0-1 0,0 1 0,0-1 0,-1 1 0,1-1 0,0 1 0,-1-1 0,1 1-1,-2 1 1,-9 39 38,4-27-97,-16 29 0,3-4-14,-32 84 32,-17 38-872,55-134 1942,0 2-3020,10-11 958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4T12:20:48.7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68 4242,'0'-2'3345,"23"2"-431,6 4-465,6-8-1457,1-5-383,12-1-209,0-3-544,14-7-2834,3 6 785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4T12:20:49.1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79 148 7475,'3'1'537,"1"0"0,-1-1 1,1 0-1,0 1 0,-1-1 0,1 0 0,-1-1 0,5 0 0,-1-1-298,0 0-1,0 0 1,0-1 0,12-7 0,12-5 118,-26 13-317,-1 0 1,0-1 0,1 0 0,-1 0 0,0 0 0,6-7-1,12-8 259,-20 16-247,0 1-1,-1-1 1,1 1-1,0-1 1,-1 0 0,1 0-1,-1 0 1,0 1 0,0-1-1,0-1 1,0 1-1,0 0 1,0 0 0,0 0-1,-1 0 1,1-1 0,-1 1-1,1 0 1,-1-4-1,0 5-33,0 1-1,-1-1 0,1 1 0,0-1 1,0 1-1,0-1 0,-1 1 0,1-1 1,0 1-1,-1-1 0,1 1 0,0 0 1,-1-1-1,1 1 0,-1-1 1,1 1-1,0 0 0,-1 0 0,1-1 1,-1 1-1,1 0 0,-1 0 0,1-1 1,-1 1-1,1 0 0,-2 0 0,-14-4 19,15 4-25,-5 0-9,-1 0 1,1 0 0,-1 0-1,0 1 1,1 0 0,0 1-1,-1-1 1,1 1 0,-8 4-1,-5 0-7,6-1 10,0 1-1,1 0 1,-1 0-1,1 1 1,1 1-1,-1 0 1,1 1-1,1 0 1,-13 13-1,21-19-5,0-1 0,-1 1-1,1 0 1,0 0 0,0 0 0,1 0-1,-1 0 1,1 0 0,-1 1-1,1-1 1,0 0 0,0 1-1,1-1 1,-1 0 0,0 6-1,1-7-5,1 0 0,-1 0-1,0 0 1,1 0-1,-1 0 1,1 0-1,-1 0 1,1 0-1,0-1 1,0 1 0,0 0-1,0 0 1,0-1-1,0 1 1,1-1-1,-1 1 1,0-1-1,1 1 1,-1-1 0,1 0-1,0 0 1,-1 1-1,1-1 1,0-1-1,0 1 1,-1 0-1,5 1 1,6 1-65,0 0 1,1-1 0,-1-1-1,1 0 1,-1 0-1,1-2 1,24-2-1,86-22-762,-103 21 728,0-2 0,0 0 0,0-1 0,-1-1 0,0-1 0,-1 0 0,0-2 0,0 0 0,-1-1 0,30-27 0,-46 37 119,1 0 1,0 0-1,0 0 0,-1 0 0,1 0 0,-1 0 1,1 0-1,-1-1 0,0 1 0,0-1 1,0 1-1,0-1 0,0 1 0,-1-1 1,1 1-1,-1-1 0,0 0 0,0 1 1,0-1-1,0 0 0,0 1 0,0-1 1,-1 1-1,1-1 0,-2-3 0,-6 1 219,6 4-205,1 0 0,-1 1-1,0-1 1,0 0 0,0 1-1,0-1 1,0 1 0,0-1-1,-1 1 1,1 0 0,0 0-1,0 0 1,0 0 0,0 0 0,0 1-1,0-1 1,0 0 0,0 1-1,0 0 1,0-1 0,0 1-1,0 0 1,0 0 0,0 0-1,1 0 1,-1 1 0,0-1-1,1 0 1,-3 3 0,3-3-20,-2 2 26,1 0-1,-1 0 1,1 0 0,0 0-1,-1 0 1,-1 6 0,3-7-27,1 0 0,0 0 0,0 0 0,0 0 0,0 0 0,0 0 0,0 0 0,0 0 0,1 0 0,-1 0 0,1 0 0,1 3 1,3 12 8,-4-11-10,1 0 0,0 0 0,0 0-1,0-1 1,1 1 0,0-1-1,4 7 1,-5-10-4,-1-1 1,1 1 0,-1 0-1,1 0 1,-1 0 0,0 0 0,0 0 0,0 0-1,0 1 1,0-1 0,0 0 0,-1 0 0,1 1 0,-1-1-1,1 0 1,-1 1 0,0 4 0,4 11 13,-3-17-14,0 0 0,0 1-1,-1-1 1,1 0 0,-1 1-1,1-1 1,-1 1 0,0-1-1,1 1 1,-1-1 0,0 1-1,0-1 1,0 1 0,0-1-1,0 1 1,-1-1 0,1 1-1,0-1 1,-1 1 0,1-1-1,-1 1 1,1-1 0,-1 0-1,-1 2 1,-8 3-1,9-6-1,-1 1 1,1 0-1,-1-1 1,1 1-1,0 0 1,-1 0-1,1 0 1,0 0-1,-1 1 1,1-1-1,0 0 1,0 0-1,0 1 1,0-1-1,-1 2 1,1-2-8,1 1 0,-1-1 0,0 0 0,0 0 0,-1 1-1,1-1 1,0 0 0,0 0 0,0 0 0,-1-1 0,1 1 0,-1 0 0,1 0 0,0-1 0,-1 1 0,1-1 0,-1 1 0,1-1 0,-1 0-1,0 1 1,-2-1 0,-14 4-3370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4T12:20:49.5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136 6 7283,'-11'-5'6964,"10"10"-4900,-3 4-863,1 11-161,-3 6-511,-3 15-65,-3 2-240,-13 0-64,0-6-64,7 6-48,0-13-32,15 4-416,15 2-256,1-8-769,6-13-272,6-3-2321,-3-12 321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4T12:20:49.9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16 125 8164,'-14'-9'2977,"12"-3"385,20 12-2370,3-13-160,17 6-431,4-9-737,1 0-145,2-12-2880,-1 5 415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4T12:20:50.5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58 2 8404,'3'-1'541,"1"1"0,-1 0 0,1 0 0,-1 0 0,1 1 0,-1-1 0,1 1 0,-1 0 0,1 0 0,-1 0-1,4 2 1,-2-1-155,1 1 0,-1 1 0,1-1 0,-1 1 0,8 7 0,0 3 9,-1 1 0,0 0-1,12 21 1,2 4 231,-2 1-1,-2 1 1,24 66 0,-38-86-501,-2 1 0,0 0 0,-1 0 0,-1 0 0,-2 1 0,0 0 0,-1-1 0,-2 1 1,-4 31-1,0-26-88,-2 0 0,-1 0 0,-1 0 0,-1-1 0,-2 0 0,-1-1 0,-27 41 0,18-34-660,-2 0 0,-2-2 1,-1-1-1,-44 39 0,27-27-3477,13-11-529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4T12:20:50.9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 13 11653,'-13'-7'4194,"6"5"496,2 2-3105,3 0-688,-5-4-721,10 4-801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4T12:20:54.1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613 80 4130,'17'-19'7415,"-4"-5"-3743,-13 22-3592,1 1-1,-1 0 1,0 0-1,0 0 1,1 0 0,-1 0-1,0 0 1,0 0-1,0 0 1,0 0-1,-1 0 1,1 0-1,0 0 1,0 0-1,-1 0 1,1 0-1,0 0 1,-1 0-1,0-1 1,0 0-11,0 1 0,-1 0 0,1 0-1,0 0 1,-1 0 0,1 0 0,-1 0 0,1 0 0,-1 1 0,1-1 0,-1 0-1,1 1 1,-1-1 0,0 1 0,1 0 0,-4-1 0,-3 0 15,-1 1 0,0 0 1,0 1-1,0 0 0,0 0 0,0 0 1,1 1-1,-1 1 0,1 0 0,-11 4 1,-3 3-60,2 0 1,-34 23-1,27-13-20,1 1-1,1 1 1,-44 50 0,63-64-11,0 0 0,1 0 1,0 1-1,0-1 1,1 1-1,1 1 0,-1-1 1,1 0-1,-3 20 1,6-25 1,-1 0 0,1 0 0,0 0 0,0 1 0,0-1 0,1 0 0,0 0 0,-1 0 0,1 0 0,1 0 0,2 6 0,-3-8 2,1 1 0,-1-1 0,1 0 0,0 0-1,0 0 1,0 0 0,0 0 0,0 0 0,0 0 0,0-1 0,1 1 0,-1-1-1,1 1 1,-1-1 0,1 0 0,-1 0 0,1 0 0,4 0 0,4 1-16,0-1 0,0 0 1,0-1-1,1 0 0,-1-1 1,0 0-1,16-4 0,-2-3-21,0 0 0,-1-2-1,0 0 1,-1-2 0,0-1 0,32-23-1,-40 26 8,0-1 0,-1-1 0,-1-1 0,20-22 0,40-64-53,-81 113 59,1 0 0,1 0 1,-5 17-1,-1 0 9,-73 189-4,-104 231 95,142-363 112,-113 159-1,151-236-165,-12 17 64,-25 26 0,38-46-50,0-1 0,0 0 1,0-1-1,-1 0 0,0 0 0,0-1 0,-15 6 1,23-10-26,-1 0 1,1 0-1,-1-1 1,1 1-1,-1-1 1,0 1-1,1-1 1,-1 0 0,1 0-1,-1 1 1,0-1-1,1 0 1,-1-1-1,0 1 1,1 0-1,-1 0 1,1-1-1,-1 1 1,0-1-1,1 1 1,-1-1 0,-1-1-1,2 1 1,-1 0-1,1-1 1,0 1 0,0-1-1,0 0 1,0 1 0,0-1 0,0 0-1,0 0 1,0 1 0,1-1-1,-1 0 1,1 0 0,0 0-1,-1 0 1,1-2 0,0-6 5,0 1 0,0 0 0,1-1 0,1 1 0,-1 0 0,1-1 0,5-11 0,13-27-246,3 1 0,1 1 0,2 1 1,42-55-1,-31 52-1087,2 2 1,2 2-1,66-56 1,4 16-2296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4T12:20:54.5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148 122 8836,'-4'-2'774,"0"1"0,0-1 0,-1 1-1,1 0 1,0 0 0,-1 0 0,1 0 0,0 1 0,-9 0 0,10 0-714,1 0 0,0 1 0,0 0 0,0-1 0,0 1 0,0 0 0,0 0 0,0 0 0,0 0 0,0 0 0,0 0 0,1 1 1,-1-1-1,0 1 0,1-1 0,-1 1 0,1-1 0,-1 1 0,1 0 0,0 0 0,-2 3 0,-11 21 120,8-18-164,1 0-1,1 0 1,-1 1-1,1 0 0,1-1 1,0 1-1,0 0 1,1 1-1,0-1 1,0 0-1,0 17 1,2-22-19,0 1-1,1 0 1,0-1 0,0 1 0,0-1 0,0 1 0,1-1 0,0 1 0,-1-1-1,2 0 1,-1 0 0,0 0 0,1 0 0,0 0 0,0-1 0,0 1 0,0-1-1,1 0 1,-1 0 0,1 0 0,0 0 0,6 3 0,-4-3 2,0-1 1,0 0 0,0 0-1,1 0 1,-1-1 0,1 0-1,-1 0 1,1-1 0,0 0-1,-1 0 1,1 0 0,-1-1-1,1 0 1,0 0 0,8-3-1,-4 0 10,-2 1 0,1-1-1,0 0 1,-1-1 0,0 0-1,0-1 1,0 0-1,12-11 1,-17 13 10,0 0 0,0 0-1,-1 0 1,1-1 0,-1 1 0,0-1 0,-1 0-1,1 0 1,-1 0 0,0 0 0,0 0 0,-1 0-1,1-1 1,-1 1 0,0 0 0,-1-1 0,1 1-1,-2-12 1,0 6 38,-1-1-1,-1 1 0,0 0 1,0 0-1,-1 0 0,-1 0 1,0 0-1,-9-15 1,5 13-60,0 0 1,0 1 0,-1 0-1,0 1 1,-24-20 0,4 14-1215,18 11-3366,24 11 762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4T12:20:55.1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240 88 7876,'7'-14'2240,"1"1"0,0-1-1,1 2 1,17-18 0,-19 25-875,-5 11-793,-8 14-241,-20 38-214,-52 85 0,4-12-105,45-73-112,-35 100 1,57-138-308,1 1 1,1 0-1,1 0 0,0 1 1,2-1-1,1 1 1,0 0-1,5 39 1,-3-55-135,0 0 0,1 0 0,0 0 1,0 0-1,0 0 0,4 6 0,23 26-3303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18T14:37:22.6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92 22 7796,'1'-5'928,"5"-10"4901,-2 13-3019,-1 11-1383,-3-2-1250,1-1 0,-2 1 1,1-1-1,-1 0 0,0 1 1,0-1-1,-1 0 0,-2 7 0,0 3 2,-11 42 167,-36 158-84,28-61-1227,23-152 668,-3 22-788,2-25 958,1 1 1,0-1 0,0 1 0,0-1-1,0 1 1,0-1 0,0 1 0,1-1-1,-1 1 1,0-1 0,0 0 0,0 1-1,0-1 1,0 1 0,1-1 0,-1 1-1,0-1 1,0 0 0,1 1 0,-1-1 0,0 0-1,0 1 1,1-1 0,-1 0 0,1 1-1,-1-1 1,0 0 0,1 0 0,-1 1-1,1-1 1,-1 0 0,0 0 0,1 0-1,-1 1 1,1-1 0,-1 0 0,1 0-1,-1 0 1,1 0 0,-1 0 0,0 0-1,1 0 1,-1 0 0,1 0 0,-1 0-1,2-1 1,14-6-3977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4T12:20:55.4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174 69 7700,'0'-4'546,"1"-1"0,-1 1 0,0-1 0,0 1 0,0-1 1,0 1-1,-1-1 0,0 1 0,0 0 0,-3-9 1,3 12-469,1 0 0,-1 1 0,1-1 0,-1 0 0,0 0 0,1 1 0,-1-1 0,0 1 0,1-1 0,-1 0 0,0 1 0,0-1 0,0 1 0,0 0 0,0-1 0,0 1 0,1 0 0,-1-1 0,0 1 0,0 0 0,0 0 0,0 0 0,0 0 0,-2 0 0,-19 5 402,21-5-376,-5 2-10,1 1 0,0-1-1,0 1 1,0 0 0,0 1-1,0-1 1,1 1 0,-1 0 0,-6 7-1,2 0 11,0 0 0,-13 23 0,17-22-46,1-1 0,0 1-1,0 0 1,1 0 0,1 0 0,0 0 0,0 0 0,1 0 0,2 25 0,-1-15 27,-1-19-74,1 0 0,0 0 0,1 1 0,-1-1 0,0 0 0,1 0 0,0 0 1,0 1-1,0-1 0,0 0 0,0 0 0,1 0 0,-1 0 0,1-1 0,0 1 0,0 0 0,0-1 0,2 3 0,0-2-2,-1-1-1,1 1 0,-1-1 1,1 0-1,0 0 0,0 0 1,0-1-1,0 0 0,0 1 1,0-1-1,0-1 0,5 2 1,7-2 7,-1 0 0,0 0 0,0-1 0,1-1 1,-1-1-1,22-6 0,-28 6-4,-1 0 1,0 0-1,0-1 0,0 0 0,0-1 0,14-10 0,-19 13-3,-1 0 0,1 0 0,-1 0 0,1-1 0,-1 1 0,0-1 0,0 0 0,0 0 0,0 0 0,-1 0 0,1 0 0,-1 0 0,0 0 0,0 0 0,0 0 0,0-1 0,0 1 0,-1 0 0,1-1 0,-1 1 0,0-5 0,-1 6-1,1-1 0,-1 1 0,0-1 0,0 1 0,0-1 0,0 1 0,-1 0 0,1-1-1,-1 1 1,1 0 0,-1 0 0,0 0 0,1 0 0,-1 1 0,0-1 0,-1 0 0,1 1 0,0 0 0,0-1 0,0 1 0,-1 0 0,1 0 0,-1 0 0,-2-1 0,-10-2-198,1 0 1,-1 1-1,-15-1 1,16 2-277,-10-1-609,14 3-196,0-2 0,0 1 0,-14-5-1,23 6 1071,1 0 0,-1-1 0,1 1 0,-1 0 0,1-1 0,-1 1-1,1 0 1,-1-1 0,1 1 0,-1-1 0,1 1 0,0-1 0,-1 1-1,1-1 1,0 1 0,-1-1 0,1 1 0,0-1 0,0 1 0,-1-1 0,1 1-1,0-2 1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4T12:20:55.8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1 125 8740,'7'-8'3362,"14"-7"287,15-1-2400,34-3-417,11-1-672,26-3-832,-3 12-2978,19-1 545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4T12:21:18.2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144 0 7603,'3'4'2402,"1"5"655,-1-1-2113,-3 9-159,-7 2-241,-5 8-128,-8 3-240,-12 4-416,3 7-448,-4-4-2514,13-5 337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4T12:21:18.9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590 421 7011,'20'-14'2185,"77"-59"2387,-83 61-4342,-1-1 0,0-1 1,-1 0-1,17-25 0,36-82 1141,-62 118-1318,-1-1 0,0 1 0,0 0 0,0-1 0,0 0 0,-1 1 0,1-1 0,-1 0 0,0 0 0,0 1 0,-1-1 0,1 0 0,-1 0 0,1 0 0,-1 0 1,-1 0-1,1 0 0,0 0 0,-1 0 0,0 0 0,0 0 0,0 0 0,-3-5 0,3 7-32,0 1 1,-1-1 0,1 0-1,-1 1 1,0-1-1,1 1 1,-1-1 0,0 1-1,0 0 1,0 0 0,0-1-1,0 2 1,0-1-1,0 0 1,0 0 0,-1 1-1,1-1 1,0 1-1,-4-1 1,-1 0-10,0 1-1,0 0 1,0 0 0,-8 2 0,10-1-12,0 0 0,1 1 1,-1-1-1,0 1 1,1 0-1,-1 1 1,1-1-1,0 1 0,0 0 1,-5 4-1,-37 41-11,28-29 7,8-7 1,1 1 1,0 0 0,0 0-1,1 1 1,-9 20-1,-24 78-30,40-110 33,-20 69 3,-14 90 1,19-77 29,3-14 15,-14 58 108,21-103-90,-1 0 1,-20 44-1,-17 12 84,-9 23 31,45-85-153,0-1 0,-1 1 1,-1-2-1,-1 0 0,-1 0 1,0-1-1,-25 26 0,22-28-8,0 1 7,0-2 1,-1 1 0,-26 16 0,38-29-25,1 0 1,0 1-1,-1-1 0,1 0 0,-1-1 1,1 1-1,-1-1 0,1 1 1,-1-1-1,0 0 0,1-1 0,-1 1 1,1 0-1,-1-1 0,-3-1 0,5 2-12,0-1-1,0 0 1,0 0-1,0 1 0,0-2 1,0 1-1,0 0 1,0 0-1,0 0 0,0-1 1,1 1-1,-1-1 1,0 1-1,1-1 0,0 0 1,-1 0-1,1 0 1,0 0-1,0 0 0,0 0 1,0 0-1,0 0 1,0 0-1,1 0 0,-1-4 1,1-6-104,1 0 0,0 1 1,1-1-1,0 1 0,1-1 1,0 1-1,1 0 1,6-14-1,0 2-58,1 1 0,1 0-1,1 1 1,1 1 0,1 0 0,22-24 0,54-45-971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4T12:21:19.3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102 1 7203,'0'21'3154,"-5"-1"319,-11 10-1616,14 6-800,-20-4-177,3-2-528,1-5-320,7 0-480,2-15 3377,24 12-6562,-3-15 2976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4T12:21:19.7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30 230 6035,'-2'0'442,"-1"-1"1,1 1 0,0-1-1,0 1 1,0-1-1,0 0 1,0 0 0,0 0-1,0 0 1,0 0-1,0 0 1,-2-2-1,4 2-364,0 1-1,0-1 0,0 1 0,0 0 0,0-1 0,-1 1 0,1-1 0,0 1 0,0-1 0,0 1 1,0 0-1,0-1 0,0 1 0,1-1 0,-1 1 0,0-1 0,0 1 0,0 0 0,0-1 0,0 1 1,1-1-1,-1 1 0,13-16 397,-9 12-400,-1-1 0,0 1 1,0-1-1,0 0 0,3-7 1,13-19 218,-9 18-81,1 1 1,0 0 0,1 1-1,0 1 1,1 0 0,0 0-1,0 2 1,1-1-1,29-12 1,-41 21-209,0-1 1,0 0-1,1 1 0,-1-1 1,0 1-1,0 0 1,0 0-1,0-1 0,1 2 1,-1-1-1,0 0 0,0 0 1,0 1-1,0-1 0,0 1 1,1-1-1,-1 1 0,0 0 1,0 0-1,-1 0 0,1 0 1,0 0-1,0 1 0,0-1 1,-1 1-1,1-1 1,-1 1-1,1-1 0,-1 1 1,0 0-1,1 0 0,-1-1 1,0 1-1,0 0 0,0 0 1,0 0-1,-1 0 0,1 3 1,3 6-118,-1-1 1,-1 2 0,0-1-1,-1 0 1,0 21 0,-1-23 15,-2-1 1,1 1 0,-1-1-1,0 1 1,-5 9-1,-2 14-135,3-18 112,6-13 112,-1 0-1,1 0 1,-1 0 0,1 0-1,-1-1 1,1 1-1,0 0 1,-1 0 0,1 0-1,0 0 1,0 0-1,0 0 1,0 0-1,0 0 1,0 0 0,0 0-1,0 0 1,0 0-1,0 0 1,1 2 0,-1-3 7,0 0 0,0 0 0,1 0 0,-1 0 0,0 0 1,0 0-1,0 0 0,0 0 0,1 0 0,-1 0 0,0 0 0,0 0 0,0 0 1,1 0-1,-1 0 0,0 0 0,0 0 0,0 0 0,0 0 0,1 0 1,-1 0-1,0 0 0,0 0 0,0 0 0,0 0 0,1 0 0,-1 0 1,0-1-1,0 1 0,0 0 0,0 0 0,0 0 0,0 0 0,1 0 1,-1-1-1,0 1 0,0 0 0,0 0 0,0 0 0,0 0 0,0-1 1,0 1-1,0 0 0,3-12-16,-2 6 5,1 2 5,0 0 0,0 0 0,0 0 0,1 1 0,4-7 0,9-11-15,-5 0 7,-7 12 15,1 0-1,1 1 0,-1-1 1,1 1-1,7-8 0,55-45 257,-64 56-177,1 0 0,0 0 0,1 0 0,-1 0 0,1 1 0,11-6 0,-15 8-39,0 1 0,0 0 0,0 0 0,0 0 0,0 0 0,0 0 0,1 1 0,-1-1 0,0 1 0,5-1 0,-6 1-29,0 1 0,0 0 0,0-1 1,0 1-1,0 0 0,0-1 0,0 1 0,0 0 1,0 0-1,0 0 0,0 0 0,-1 0 1,1 0-1,0 0 0,-1 0 0,1 0 0,-1 0 1,1 0-1,-1 0 0,1 1 0,-1-1 0,0 0 1,0 0-1,1 2 0,1 7-494,0 1 1,-1 0-1,0 0 1,0 0-1,-1 0 0,-1 0 1,1 0-1,-5 19 1,2-2-2464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4T12:21:20.0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212 469 5250,'-2'-1'385,"0"-1"0,0 0-1,-1 1 1,1 0 0,0 0-1,-1 0 1,1 0 0,0 0-1,-1 0 1,1 0-1,-1 1 1,1-1 0,-1 1-1,1 0 1,-5 0 0,3 0-115,0 1-1,0-1 1,1 1 0,-1 0 0,0 0 0,1 1 0,-1-1 0,0 1 0,-4 3-1,0 0-68,1 1 0,-1 0 0,1 1 0,0-1 0,0 2 0,1-1 0,-8 11 0,0 4 191,-17 33 0,28-48-353,0 0 0,0 0 0,1 0 0,0 0 0,0 1 0,1-1 0,0 1 0,0-1 0,0 10 0,1-15-38,1 0 0,-1 0 0,0 0 0,1 0 0,-1 0 0,1 0 0,0 0 0,-1 0 0,1-1 0,0 1 0,0 0 0,0 0 0,1-1 0,-1 1 0,0 0 0,1-1 0,-1 1-1,1-1 1,-1 0 0,1 1 0,0-1 0,-1 0 0,1 0 0,0 0 0,0 0 0,0-1 0,0 1 0,0 0 0,0-1 0,0 1 0,2-1 0,3 1-1,0 0 0,1-1 0,-1 0 1,0 0-1,1-1 0,-1 0 0,12-3 0,-5 0 5,-1-1-1,0-1 1,-1 0 0,1-1-1,-1 0 1,0-1-1,-1 0 1,17-16 0,77-85 52,-73 69-21,46-74 1,-27 37 71,-42 64-78,5-6 67,-1-1-1,-1 0 1,-1 0-1,13-33 0,-14 18 362,8-44 0,-18 77-423,1 0 1,-1 0 0,1-1 0,-1 1 0,0 0 0,0 0 0,0 0 0,0 0 0,0-1 0,-1 1 0,1 0 0,-1 0-1,1 0 1,-1 0 0,0 0 0,0 0 0,0 0 0,0 0 0,0 0 0,0 1 0,0-1 0,-1 0 0,1 0 0,-1 1 0,1-1-1,-1 1 1,-2-2 0,3 3-24,1-1 1,0 1-1,0 0 0,-1 0 0,1 0 0,0 0 0,-1 0 0,1-1 0,0 1 0,-1 0 0,1 0 0,0 0 0,-1 0 1,1 0-1,0 0 0,-1 0 0,1 0 0,0 0 0,-1 0 0,1 0 0,0 0 0,-1 1 0,1-1 0,0 0 1,-1 0-1,1 0 0,0 0 0,0 0 0,-1 1 0,1-1 0,0 0 0,-1 0 0,1 1 0,0-1 0,-7 13 132,3-5-44,-14 12 35,11-12-114,1 0 1,-1 0 0,-6 11 0,-10 18-22,13-22-72,0 1 0,1 1 0,1-1 0,0 1 0,1 1 0,1-1 0,-5 22-1,8-17-1674,0 1 0,2 28-1,2-14-2099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4T12:21:20.4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123 55 7283,'-48'-5'4098,"14"-2"-256,9 2-1233,9-8-1824,32 11-593,-3-12 2577,35 9-6627,11 1 2754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4T12:21:20.9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220 47 6755,'6'-4'1002,"1"-1"16,0 0 0,1 0 0,0 1 0,0 0 0,0 0 0,0 1 0,1 0 0,-1 0 0,1 1 0,13-2 0,-20 4-941,0 0-1,-1 0 1,1 0-1,-1 1 0,1-1 1,0 1-1,-1-1 0,1 1 1,-1-1-1,0 1 1,1 0-1,-1 0 0,0-1 1,1 1-1,-1 0 1,0 0-1,0 1 0,2 0 1,-9 10 275,3 8-179,3-16-163,-1-1 1,1 1-1,-1 0 0,0 0 0,0-1 0,0 1 0,0-1 0,0 1 1,-3 4-1,-60 74 54,-76 100-3,119-154-40,-30 51-1,9-14 40,40-62-51,0 0 0,0 0 0,0 0 0,0 1 0,1-1 0,-1 1 0,1-1 0,0 1-1,0 0 1,0-1 0,0 1 0,1 0 0,-1 0 0,1 6 0,0-9-5,1 0 0,-1 0 1,0 0-1,1 0 0,-1 0 1,1 0-1,-1 0 0,1 0 1,-1 0-1,1 0 0,0 0 1,0 0-1,-1 0 1,1-1-1,0 1 0,0 0 1,0-1-1,0 1 0,0 0 1,1 0-1,1 0 3,0 0 0,0-1 1,0 1-1,0 0 0,0-1 0,0 0 1,0 0-1,0 0 0,0 0 0,5-1 1,29-3 26,-1-3 1,0-1 0,58-20-1,44-18-1538,-28 12-3203,-38 5 340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4T12:21:21.9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102 4 7171,'0'-2'2593,"-4"0"481,-7 2-1970,8 6-191,1 10-369,-14-2-160,2 5-256,8 12-48,-10-3-16,2 6-624,12-4 3906,-3-6-6548,-4-8 2866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18T14:37:23.0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366 1 8260,'-1'0'281,"0"0"0,0 0 0,0 0 0,0 1 0,0-1 0,0 0 1,0 1-1,0-1 0,0 1 0,0-1 0,0 1 0,1-1 0,-1 1 0,0-1 0,0 1 1,1 0-1,-2 1 0,-16 18 1071,14-16-1135,-210 235 1795,109-117-2041,105-122 28,0 0 1,0 0-1,0 1 0,0-1 1,-1 0-1,1 0 0,0 0 1,0 1-1,0-1 1,0 0-1,0 0 0,-1 0 1,1 0-1,0 1 1,0-1-1,0 0 0,0 0 1,-1 0-1,1 0 1,0 0-1,0 0 0,-1 1 1,1-1-1,0 0 1,0 0-1,0 0 0,-1 0 1,1 0-1,0 0 1,0 0-1,-1 0 0,1 0 1,0 0-1,0 0 1,-1 0-1,1 0 0,0 0 1,-1-1-1,3-9-18,9-15 16,-9 21-3,0-1 86,1 0-1,0 1 1,0-1-1,6-6 1,-9 10-59,1 0 1,-1 1-1,1-1 1,-1 1 0,1-1-1,-1 1 1,1-1-1,0 1 1,0 0-1,-1-1 1,1 1 0,0 0-1,-1-1 1,1 1-1,0 0 1,0 0-1,0 0 1,-1-1 0,1 1-1,0 0 1,0 0-1,-1 0 1,1 0-1,0 1 1,0-1 0,0 0-1,-1 0 1,1 0-1,0 1 1,0-1-1,-1 0 1,1 1 0,0-1-1,-1 0 1,1 1-1,0-1 1,-1 1-1,2 0 1,9 12 91,0-1-1,-1 1 1,0 0 0,11 22-1,13 18-72,-25-41-85,0 2 76,1-1 0,0-1 0,2 1 0,18 16-1,-26-26-72,0 0 0,0 0 0,1-1 0,-1 0 0,1 0-1,-1 0 1,1 0 0,0 0 0,-1-1 0,1 0 0,0 0-1,0 0 1,0-1 0,0 0 0,0 0 0,0 0 0,0 0 0,0-1-1,9-2 1,75-26-4789,-38 13 1098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4T12:21:22.3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264 1 6275,'0'12'2721,"0"13"112,-27 0-1232,-10 9-1057,10 25-31,-25-16-241,-1 7-80,21 7-112,14 5-512,0-16 2657,25-8-5235,16-15 2162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4T12:21:22.7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464 46 6611,'1'-2'278,"0"0"0,0 0 0,0-1 0,0 1-1,-1 0 1,1-1 0,-1 1 0,1-1 0,-1 1 0,0-5 0,-1 6-197,1 0 0,0 0 0,-1 0 1,0 1-1,1-1 0,-1 0 0,1 0 1,-1 0-1,0 1 0,0-1 0,1 0 0,-1 1 1,0-1-1,0 0 0,0 1 0,0-1 1,0 1-1,0-1 0,0 1 0,0 0 0,0-1 1,0 1-1,0 0 0,0 0 0,0 0 1,0 0-1,0 0 0,0 0 0,0 0 1,0 0-1,-1 0 0,-5 1-15,0-1-1,0 1 1,1 0-1,-1 0 1,0 1-1,0 0 1,1 0 0,0 1-1,-1 0 1,1 0-1,-10 6 1,-6 7-43,-36 32-1,38-30 8,-73 76 2,28-27-6,61-64-24,-8 8 4,0 1 0,0 1 0,1 0 0,-11 18 0,14-20-4,-4 11-11,11-22 8,1 0 0,0 0 0,0 0 0,0 1 0,-1-1 0,1 0 0,0 0 0,0 0 0,0 1 0,0-1 0,0 0 0,-1 0 0,1 1 0,0-1 0,0 0 0,0 0 0,0 1 0,0-1 0,0 0 0,0 1 0,0-1 0,0 0 0,0 0 0,0 1 0,0-1 0,0 0 0,0 0 0,0 1 0,0-1 0,1 0 0,-1 0 0,0 1 0,0-1 0,0 0 0,0 0 0,0 1 0,1-1 0,-1 0 0,0 0 0,0 0 0,0 0 0,0 1 0,1-1 0,-1 0 0,0 0 0,0 0 0,1 0 0,-1 0 0,0 1 0,1-1 0,3-1-2,1 1 1,-1-1 0,0 0-1,1 0 1,-1 0 0,0-1-1,0 0 1,0 1 0,0-1-1,0-1 1,0 1 0,-1 0-1,1-1 1,-1 0 0,4-3-1,-4 3 15,1 1-1,0 0 1,-1 0-1,1 0 0,0 0 1,0 0-1,0 1 1,0 0-1,6-1 1,20-7 180,-29 8-177,1 1-1,-1 0 1,1-1 0,-1 1-1,0 0 1,1 0-1,-1 0 1,1 0 0,-1 0-1,1 0 1,-1 1 0,0-1-1,1 0 1,-1 1-1,0-1 1,1 1 0,-1-1-1,0 1 1,1 0-1,-1-1 1,0 1 0,0 0-1,0 0 1,2 1 0,23 29 176,-18-21-161,-3-4-22,0 0-1,0-1 1,0 0 0,1 0 0,0 0-1,0-1 1,10 6 0,-12-8-10,0 0 0,1-1 0,-1 1 1,0-1-1,1 0 0,0-1 1,-1 1-1,1-1 0,0 0 0,-1 0 1,1 0-1,-1 0 0,8-2 0,-9 1 0,5 0-6,-1 0 0,1-1 0,0 0 0,-1 0 0,1-1 0,-1 0 0,0 0 0,0-1 0,0 0 0,-1 0 0,1 0 0,6-7 0,45-33-13,-41 33 30,0-1 1,-2-1-1,22-21 0,-36 32 0,1 0 0,0 0 0,0 0 0,-1 0 0,1-1 0,-1 1 0,0 0 0,1-1 0,-1 0 0,-1 1 0,1-1 0,0 1 0,0-1 0,-1 0 0,0 0 0,1 1 0,-1-1 0,0 0 0,0 0 0,-1-3 0,0-10 167,1 16-168,0-1-1,0 1 1,0 0-1,0-1 0,0 1 1,0-1-1,0 1 1,0 0-1,0-1 1,0 1-1,0 0 0,-1 0 1,1-1-1,0 1 1,0 0-1,0-1 1,-1 1-1,1 0 1,0 0-1,0-1 0,-1 1 1,1 0-1,0 0 1,0-1-1,-1 1 1,1 0-1,0 0 0,-1 0 1,1 0-1,0 0 1,-1-1-1,1 1 1,-3-1 24,0 1 1,0-1-1,0 1 1,0-1 0,0 1-1,0 0 1,0 0-1,0 0 1,0 1-1,1-1 1,-1 1-1,0-1 1,-4 2 0,-39 19 272,27-11-282,11-6-15,1 1 0,0 0-1,-1 0 1,2 1 0,-1-1 0,1 2-1,-1-1 1,2 1 0,-9 11 0,10-12-13,0 0 0,1 0 0,-1 1 1,1-1-1,1 1 0,-1-1 0,1 1 0,1 0 1,-1 0-1,1 0 0,0 0 0,1 0 1,0 8-1,0-11-45,1-1 0,0 1 0,0 0 1,0 0-1,1-1 0,-1 1 1,1 0-1,0-1 0,0 0 0,0 1 1,1-1-1,-1 0 0,1 0 0,-1 0 1,1-1-1,0 1 0,0-1 0,1 1 1,-1-1-1,0 0 0,1 0 0,-1-1 1,1 1-1,4 1 0,1 0-560,0 0 0,0-1 1,0 1-1,1-2 0,-1 0 0,0 0 0,1 0 0,-1-1 1,14-2-1,31-10-3192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4T12:21:23.0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62 588 5619,'3'-3'549,"0"-1"0,0 0 1,0 1-1,1 0 1,-1 0-1,1 0 0,0 0 1,0 1-1,5-4 1,19-13 1020,91-88 1223,-105 90-2587,-1 0-1,0-1 0,-1 0 0,-1-1 0,15-36 0,-10 23-30,-7 10-18,-1 1 0,-1-1 0,7-45 0,-1 10 122,-12 53-243,0 0-1,0 0 0,-1-1 1,1 1-1,-1 0 0,0 0 0,0 0 1,-1-8-1,1 11-30,-1 0 1,1 0 0,0 0-1,-1 0 1,1 0-1,-1 0 1,1 0-1,-1 1 1,1-1-1,-1 0 1,0 0-1,1 1 1,-1-1-1,0 0 1,0 1 0,0-1-1,1 0 1,-1 1-1,0 0 1,0-1-1,0 1 1,0-1-1,0 1 1,0 0-1,0 0 1,0-1-1,0 1 1,0 0 0,0 0-1,0 0 1,0 0-1,0 0 1,0 0-1,0 1 1,0-1-1,0 0 1,0 0-1,1 1 1,-3 0-1,-2 1 7,1 0 0,-1 0 0,1 1 0,-1 0 0,1 0 0,0 0-1,0 0 1,0 0 0,-5 7 0,-13 10 11,6-6-12,2-3-4,1 0-1,0 1 1,1 0-1,0 1 1,-14 20-1,0 9-10,2 0-1,2 2 0,1 0 0,3 1 0,-16 59 0,14-39-292,-8 30-432,26-86 142,0 1 1,1-1-1,0 0 0,1 1 0,0-1 1,1 1-1,2 17 0,11 6-2900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4T12:21:23.4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119 11 8244,'-4'-11'3121,"-3"13"353,-2 9-2050,-11 3-431,2 13-289,-6 3-368,6 9-80,11 1-464,10 6-832,-12-12-2690,4-11 337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4T12:21:23.8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391 371 6739,'83'-130'5532,"-70"106"-4807,-1-1-1,-1 0 1,12-42 0,-22 63-613,0-1 0,0 1 1,0-1-1,-1 1 0,0-1 0,1 1 1,-2-1-1,1 1 0,0-1 1,-1 1-1,0-1 0,0 1 1,0-1-1,-1 1 0,1 0 0,-1 0 1,0 0-1,-1 0 0,1 0 1,-5-6-1,6 10-99,1-1 0,0 1-1,-1 0 1,1 0 0,0-1 0,-1 1 0,1 0-1,0 0 1,-1 0 0,1 0 0,-1 0 0,1-1 0,-1 1-1,1 0 1,0 0 0,-1 0 0,1 0 0,-1 0-1,1 0 1,-1 0 0,1 1 0,0-1 0,-1 0-1,1 0 1,-1 0 0,1 0 0,0 0 0,-1 1-1,0-1 1,-3 1 13,-1 1 0,1-1 0,-1 1 0,1 0 0,-1 0 0,1 0 0,0 1 0,0-1 0,0 1 0,0 0 0,1 0 0,-1 0 0,1 1 0,-3 4 0,-60 107 51,-120 188-48,151-247-337,1 1-1,4 2 0,-38 98 0,64-142 97,3-12 126,0 0 1,0-1-1,0 1 0,0 0 0,0 0 0,0-1 1,-1 1-1,1-1 0,-3 4 0,25-29-171,22-32-1,21-23 280,-38 48 31,17-18 130,-39 45-126,0-1 0,0 0 0,0 1 0,1 0 0,0 0 0,-1 0 0,1 1 0,9-4 0,-13 6-42,1 0 0,-1-1 0,0 1-1,0 0 1,1 0 0,-1 0-1,0 0 1,0 0 0,1 1-1,-1-1 1,0 0 0,0 0-1,0 1 1,1-1 0,-1 1-1,0-1 1,0 1 0,0-1-1,0 1 1,0 0 0,0 0-1,0-1 1,0 1 0,0 0-1,0 0 1,-1 0 0,1 0-1,0 0 1,0 0 0,-1 0-1,1 0 1,-1 0 0,1 1-1,-1-1 1,1 0 0,-1 0-1,0 0 1,1 2 0,0 5-92,1 0 1,-1 0-1,0 1 0,0 11 1,-1-14-291,0 0 0,1 0 1,0 1-1,0-1 0,1 0 1,0-1-1,0 1 0,0 0 0,1 0 1,0-1-1,0 0 0,5 7 0,6 7-2626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4T12:21:24.2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141 32 5475,'-2'-2'349,"0"1"1,0 0-1,0 0 1,-1 0-1,1 0 1,0 0-1,0 1 1,-1-1-1,1 1 1,0-1-1,0 1 1,-1 0-1,1 0 1,-1 0-1,1 0 1,0 0-1,-4 1 1,2 0-130,1 1 1,-1-1-1,1 0 0,0 1 1,-1 0-1,1 0 1,0 0-1,0 0 0,1 1 1,-5 3-1,2-1-121,1 0-1,0 0 1,1 0-1,-1 0 1,1 1-1,0-1 1,0 1-1,1 0 1,-1 0 0,1 0-1,1 0 1,-1 0-1,0 8 1,-1 21 218,-4-20-193,6-13-112,0-1 0,0 1 0,1-1 0,-1 1 0,1 0 0,-1-1 0,1 1 0,-1-1 0,1 1 0,0 0 0,0-1 0,0 1 0,0 0 0,0-1 0,0 1 0,0 0 0,1-1 0,-1 1 0,0 0 0,1-1 0,0 1 0,-1-1 0,1 1 0,1 1 0,0 1 37,1 1-1,0-1 1,0 0-1,0 0 1,0 0-1,0-1 0,1 1 1,0-1-1,0 0 1,0 0-1,0 0 0,0 0 1,1-1-1,5 3 1,-6-4-7,0 1 1,-1-1 0,1 0-1,0 0 1,0 0 0,0-1-1,0 1 1,0-1 0,0 0-1,0 0 1,0-1 0,-1 1-1,1-1 1,0 0 0,0 0-1,0 0 1,0 0 0,-1-1-1,5-1 1,0-2 25,0-1 1,0 1 0,-1-1-1,0-1 1,0 1-1,0-1 1,-1-1 0,0 1-1,0-1 1,-1 0-1,7-15 1,-9 17-49,0-1 0,-1 1 0,0 0 0,0-1 0,0 0 0,-1 1-1,0-1 1,-1 0 0,1 0 0,-1 1 0,-1-1 0,1 0 0,-1 0 0,0 1 0,-1-1 0,1 0 0,-4-7 0,3 10-57,0 1 1,0 0 0,0-1 0,0 1-1,0 0 1,-1 0 0,1 0 0,-1 1-1,0-1 1,0 1 0,0-1 0,0 1-1,0 0 1,0 0 0,-1 0 0,1 1-1,-1-1 1,1 1 0,-1 0-1,0 0 1,0 0 0,1 0 0,-1 1-1,0-1 1,0 1 0,-5 0 0,8 1-108,0-1 0,0 0 0,1 1 0,-1-1 1,0 0-1,0 1 0,0-1 0,0 1 1,0-1-1,1 1 0,-1-1 0,0 1 0,1 0 1,-1-1-1,0 1 0,1 0 0,-1 0 0,0 1 1,-1 18-2189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4T12:21:24.5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201 15 8324,'-1'-1'259,"0"0"1,1 0-1,-1 0 0,0 0 1,0 0-1,0 0 0,-1 0 1,1 0-1,0 0 1,0 1-1,0-1 0,0 1 1,-1-1-1,1 1 0,0-1 1,-1 1-1,1-1 1,0 1-1,-1 0 0,1 0 1,0 0-1,-3 0 0,0 1-81,0-1 0,1 1 0,-1 0 0,0 0 0,1 1 0,0-1 1,-1 1-1,-4 3 0,-3 3-110,-1 0 0,2 1 0,-17 17 1,15-14 39,4-4-9,0 1-1,0-1 0,0 2 1,2-1-1,-12 20 0,17-26-77,0 0-1,0-1 1,0 1 0,0 0 0,1 0-1,-1-1 1,1 1 0,0 0-1,0 0 1,0 0 0,0 0-1,0-1 1,1 1 0,-1 0-1,1 0 1,-1-1 0,1 1-1,0 0 1,1-1 0,-1 1-1,0-1 1,1 1 0,-1-1-1,1 1 1,0-1 0,-1 0-1,1 0 1,0 0 0,1 0-1,2 2 1,-1-1 3,-1 0 0,1-1 0,-1 1 0,1-1 0,0 0 0,0 0-1,0 0 1,0 0 0,1-1 0,-1 0 0,0 0 0,1 0 0,-1 0 0,1-1 0,-1 0 0,0 0 0,1 0 0,-1 0-1,1-1 1,-1 1 0,1-1 0,-1 0 0,4-2 0,8-4 50,-1 0-1,0 0 1,-1-2-1,24-17 1,-25 17-56,-8 6-11,0 0 0,-1-1-1,1 0 1,-1 0 0,1 0-1,-1-1 1,-1 1 0,1-1-1,-1 0 1,1 0 0,-1 0-1,-1 0 1,1-1 0,-1 1-1,0-1 1,0 0 0,1-9 0,-2 12-31,-1 0 0,0 0 0,0 0 0,0 0 0,0 1 0,0-1 1,0 0-1,-1 0 0,0 0 0,1 0 0,-1 1 0,0-1 0,-1 0 1,1 1-1,0-1 0,-1 0 0,1 1 0,-1 0 0,0-1 0,0 1 1,0 0-1,0 0 0,0 0 0,-5-3 0,4 3-67,0 0 1,0 0-1,0 0 0,-1 0 0,1 0 1,0 1-1,-1 0 0,0 0 0,1 0 0,-1 0 1,0 0-1,0 1 0,1-1 0,-1 1 1,0 0-1,0 0 0,1 1 0,-8 1 0,-17 10-1077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4T12:21:24.9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221 760 7844,'-2'-2'343,"1"-1"0,-1 1 0,0 0 0,0 0 0,0-1 0,0 1 0,-1 0 0,1 1 0,0-1 0,-1 0 0,1 1 0,-1-1 0,0 1 0,0 0 0,1 0 0,-1 0 0,0 0 0,0 1 0,-3-1 0,1 0-181,0 1-1,1 1 1,-1-1 0,1 1 0,-1 0-1,1 0 1,-1 0 0,1 1 0,-1-1-1,1 1 1,-6 3 0,2 0-121,1-1-1,0 2 1,0-1-1,0 1 1,0 0 0,1 0-1,0 0 1,0 1 0,1 0-1,0 0 1,0 1 0,-6 14-1,5-8 28,3-6-39,-1 0 1,2 1 0,-1-1-1,1 1 1,-1 9-1,3-14-22,0-1-1,0 0 1,1 0-1,-1 0 0,1 1 1,0-1-1,0 0 0,0 0 1,0 0-1,0 0 1,0 0-1,1 0 0,0-1 1,-1 1-1,1 0 1,0-1-1,5 5 0,-4-4 9,0 0-1,0-1 0,0 1 0,0-1 0,1 0 1,-1 0-1,1 0 0,0 0 0,0-1 1,-1 1-1,1-1 0,0 0 0,0 0 0,0 0 1,0-1-1,0 0 0,0 1 0,1-1 1,-1-1-1,0 1 0,0-1 0,0 1 1,0-1-1,4-2 0,3-1 47,0 0 0,0-1 0,-1 0 0,0-1 0,0 0 0,0 0-1,11-11 1,12-13 54,-1-2-1,-1-1 1,-2-1-1,-2-1 0,-1-2 1,-1 0-1,36-78 0,-9-6 464,61-214 0,-74 222 275,-36 103-714,-2 4 70,-2 8-15,-11 28 81,-7 9-239,1 2 1,2-1 0,-14 55 0,-31 165 2,53-213-818,3 0 1,2 0 0,4 80 0,0-118 119,0 0-1,1 0 1,0-1-1,0 1 1,3 8 0,1-5-759,0-1 1,12 18-1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4T12:21:25.4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 43 7844,'-12'0'3473,"6"0"321,-1-4-1761,-2-3-769,8 2-207,6 3-657,-3-5-240,5 7-432,4 2-929,-8-6-879,-1-5-1938,-4 2-480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4T12:21:25.7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28 9828,'10'0'2065,"19"-4"737,22 2 879,19-9-6706,30 1 3265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18T14:26:45.4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 1777 5603,'-26'-3'5646,"20"7"-5410,13 4 541,-2-5-633,0 0 0,0 0 1,1-1-1,-1 1 1,1-1-1,0-1 0,-1 1 1,1-1-1,0 0 0,0 0 1,0 0-1,0-1 1,0 0-1,0 0 0,0-1 1,10-1-1,2-2 62,1 0 0,-1 0 0,0-2 0,0-1-1,20-10 1,-12 4 2,-18 10-116,0-1-1,0 0 0,-1 0 0,1-1 1,-1 0-1,0 0 0,0-1 1,-1 0-1,0 0 0,0 0 0,0-1 1,-1 0-1,7-10 0,-1-5 221,43-75 585,-42 77-758,-1-1 0,-1 0 0,13-39 1,12-72 416,-1 4-159,-27 108-312,-1 0 0,-1-1 0,0 0 0,-2 0 0,2-25-1,-1-1 10,2 0 0,13-50-1,-11 58-53,14-48 94,-12 50 47,10-62 0,-2-42 307,-17 127-465,1 0 0,1-1 0,0 1 0,1 0 0,0 1 0,1-1 0,1 1 0,0 0 0,10-16-1,11-16-16,-20 31-6,1 0 0,13-18 0,-13 23 2,0 0 0,0 1 0,1 0 0,17-13 1,-15 12 22,0 0 1,17-19 0,-20 18 11,1 1 0,1 1 0,11-9 1,-17 14-33,-1 1 1,1 0 0,0 0 0,0 0-1,0 0 1,1 1 0,-1 0 0,0 0-1,0 0 1,1 0 0,-1 1 0,1-1 0,4 1-1,-1 2-7,1-1 0,-1 1 0,1 0 0,-1 1 0,0 0 0,0 0-1,0 1 1,0 0 0,-1 0 0,13 10 0,-5-3-5,0 1 0,-1 1 0,23 27 1,-24-23 2,-2 1 1,-1 1-1,0 0 1,-1 0-1,-1 0 0,0 1 1,4 26-1,-4-19 7,1 0 1,2 0-1,15 29 0,4 2-3,-3 1 1,-2 0-1,-3 2 0,-3 1 1,17 91-1,-28-120 13,2-1 1,2-1-1,25 52 0,-19-47-22,22 71 0,-16-14 2,-14-52 11,1 0 0,1-1 0,3 0 0,23 45 0,59 82 15,-86-148 107,2 1-1,0-2 1,1 0 0,18 19 0,-27-32-278,-1-1 1,1 0 0,0 0-1,0-1 1,1 1 0,-1-1 0,1-1-1,0 1 1,0-1 0,9 3 0,-10-4-349,-1 0 0,1-1 0,-1 0 0,0 0 0,1 0 1,-1 0-1,1-1 0,-1 0 0,0 0 0,6-1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18T14:37:23.4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20 8196,'-9'0'7427,"11"-3"-6370,7 1-449,7-3-208,7 5-240,11-4-48,1 0-80,4 4-352,-1 2-416,-3-5 3697,-2 8-6563,0 6 2994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4T12:21:26.1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70 12022,'-5'-2'3105,"1"-9"913,19 17-3554,-6-10-176,5-7-432,14 4-1153,-15-7-2720,-8-13 367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4T12:21:27.9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326 48 6323,'4'-10'1546,"-3"6"-788,0 0 0,1 1 0,0-1 0,0 1 0,0 0 0,0-1 0,0 1 1,0 0-1,4-3 0,-6 18 2469,-9 49-2327,2-27-712,-2 0 0,-2-1 0,-17 40 0,-54 93 36,44-93-152,-74 175-84,97-205-848,-10 50-1,19-66-990,2 0 0,-2 54 0,11-33-1996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4T12:21:28.3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0 311 7828,'6'-20'1575,"1"2"0,0-1 0,1 1 0,19-32 0,-15 33-1089,0 1 0,0 0 1,2 0-1,28-25 0,-31 31-486,1 1-1,1 0 1,-1 2-1,1-1 1,0 1-1,1 1 1,16-6-1,-19 9 53,-1 1 0,1-1 0,0 2 0,0-1 0,0 2 0,0-1 0,0 1 0,0 1 0,0 0 0,15 4 0,-22-4-48,0 0 0,1 0 1,-1 1-1,0-1 0,0 1 0,0 0 0,0 0 1,0 1-1,-1-1 0,1 1 0,-1 0 0,1 0 1,-1 0-1,0 0 0,0 0 0,0 1 0,-1-1 1,1 1-1,-1 0 0,0 0 0,0 0 0,0 0 1,0 0-1,1 7 0,-2-2-4,1 1 0,-1-1 0,-1 1 1,1-1-1,-2 1 0,1-1 0,-2 1 0,1-1 0,-1 1 0,-4 10 1,1-5-18,-1-1 1,0 1 0,-1-1 0,-1-1-1,0 1 1,-1-1 0,-11 13 0,-10 7-286,-42 36 0,31-35-219,-56 35-1,22-18-2442,37-22 453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4T12:21:28.7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0 817 8276,'4'0'463,"-1"-1"1,1 1-1,-1-1 1,1 0-1,-1 0 0,0 0 1,1-1-1,-1 1 1,0-1-1,0 0 1,0 0-1,4-3 1,34-32 1861,-30 27-2141,77-86 1128,-46 49-991,-10 11-95,-3-2 0,-1 0 0,-2-2 0,30-59 1,-43 72-61,-1-1 0,-2 0 1,0 0-1,-2-1 0,-2 0 1,0-1-1,-2 1 1,1-38-1,-5 63-141,0 1 0,0-1 1,0 0-1,-1 1 0,1-1 0,-1 0 0,0 1 1,0-1-1,0 1 0,-1-1 0,-1-4 0,2 7-17,-1 0-1,1 0 0,0 0 1,0 0-1,0 0 0,0 0 1,-1 0-1,1 0 0,0 1 1,-1-1-1,1 0 0,-1 1 1,1-1-1,-1 1 0,1-1 1,-1 1-1,1 0 0,-1 0 1,1 0-1,-1 0 0,1 0 1,-1 0-1,0 0 0,1 0 1,-1 1-1,1-1 0,-1 0 1,-1 2-1,-10 2-1,0 2 0,0 0 0,0 0 0,1 1 0,0 0 0,0 1 0,0 1 0,2 0 0,-1 0 0,1 1 0,-16 20-1,2 1-8,1 2 0,1 0 0,-17 37 0,25-42-116,2 0 0,1 2 0,1-1 0,2 1 0,1 0 0,1 1 0,1 0 1,0 47-1,5-63-177,0 1 1,1 0-1,1-1 1,1 1-1,0-1 0,1 0 1,9 24-1,-9-29-288,1 0-1,0 0 1,1-1-1,0 0 1,0 0-1,1-1 1,9 10-1,30 18-3291,-46-36 3838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4T12:21:29.0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114 27 8100,'0'-2'352,"-1"1"0,1-1 0,-1 0 1,1 0-1,-1 0 0,1 1 0,-1-1 0,0 0 1,0 1-1,0-1 0,0 0 0,-1-1 1,1 3-259,1 0 1,0 0 0,-1-1-1,1 1 1,-1 0 0,1 0 0,-1 0-1,1-1 1,-1 1 0,1 0-1,0 0 1,-1 0 0,1 0-1,-1 0 1,1 0 0,-1 0 0,1 0-1,-1 0 1,1 0 0,-1 0-1,1 0 1,-1 1 0,1-1 0,-1 0-1,1 0 1,0 0 0,-1 1-1,1-1 1,-1 0 0,-4 4 116,1 1 0,-1-1 0,1 0 0,1 1 0,-1 0 0,-3 6 0,-3 6-150,1 0-1,1 1 1,1 0-1,0 0 0,-4 20 1,10-33-61,-1 0 1,1 0-1,0 1 0,1-1 0,-1 0 1,1 1-1,0-1 0,1 0 1,-1 1-1,1-1 0,0 0 1,0 1-1,1-1 0,-1 0 0,1 0 1,0 0-1,1-1 0,-1 1 1,5 5-1,-5-6-1,2-1 1,-1 0-1,0 1 1,1-1-1,-1 0 0,1-1 1,0 1-1,0-1 0,0 0 1,0 0-1,0 0 1,1 0-1,-1-1 0,0 0 1,1 0-1,0 0 1,-1 0-1,1-1 0,-1 1 1,1-1-1,0 0 1,5-2-1,-1 1 12,0-1-1,0 0 1,0-1 0,-1 0 0,1-1-1,-1 0 1,0 0 0,0 0 0,0-1-1,-1-1 1,1 1 0,-1-1 0,-1 0-1,1-1 1,-1 1 0,0-1 0,0-1-1,6-10 1,0-2 48,-1-1 1,0 0-1,-2 0 0,0-1 1,10-43-1,-19 63-12,1-1-1,-1 1 0,0 0 1,0 0-1,0 0 1,0 0-1,0 0 1,0 0-1,-1-3 0,-4 1 229,-6 12-83,4 2-188,1-1-1,0 2 1,0-1-1,1 1 1,0 0-1,1 0 0,0 0 1,1 0-1,-3 23 1,3-16-431,2 0 0,0 0 0,1 0 0,1-1 1,1 1-1,4 19 0,-5-28-411,1-1-1,1 0 1,5 12-1,18 19-2733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4T12:21:29.5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575 117 4274,'0'-1'299,"0"-1"1,0 0-1,0 0 0,0 1 1,0-1-1,0 0 0,0 0 1,-1 1-1,1-1 0,-1 0 1,1 1-1,-1-1 0,1 0 1,-1 1-1,0-1 0,0 1 1,-2-3-1,2 3-154,0 0 0,0 1 0,0 0 0,-1-1-1,1 1 1,0 0 0,0-1 0,0 1 0,-1 0 0,1 0 0,0 0-1,0 0 1,-1 0 0,1 0 0,0 0 0,0 1 0,-1-1 0,1 0 0,0 1-1,0-1 1,0 1 0,0-1 0,0 1 0,0-1 0,0 1 0,0 0-1,-2 1 1,-8 5 7,0 0 0,1 1-1,0 0 1,0 1-1,1 1 1,0-1 0,0 1-1,1 1 1,1-1 0,-1 2-1,-5 13 1,10-20-148,1 0 1,1 1 0,-1-1-1,1 1 1,0 0-1,0-1 1,1 1 0,0 0-1,0-1 1,0 1-1,2 9 1,-2-13-12,1 0 0,0 0 0,-1 0 0,1 0-1,0 0 1,0 0 0,0 0 0,0-1 0,0 1 0,1 0 0,-1-1 0,0 1 0,1-1-1,-1 1 1,1-1 0,0 0 0,-1 0 0,1 1 0,0-1 0,0 0 0,0-1-1,-1 1 1,1 0 0,0 0 0,0-1 0,0 1 0,0-1 0,1 0 0,-1 0 0,0 0-1,0 0 1,0 0 0,4-1 0,2 0-75,0-1 1,0 0-1,0 0 1,0-1-1,0 0 0,0 0 1,-1-1-1,1 0 1,-1 0-1,0-1 0,-1 0 1,9-8-1,1-1-101,-1-2 0,-1 0 0,19-27 0,-23 29 259,-1 0-1,-1 0 1,-1 0-1,0-1 1,-1-1-1,0 1 1,-1-1-1,-1 0 1,3-21-1,-7 36-38,0 0-1,0 0 1,0 0-1,0 0 1,0 0-1,0 0 1,0 0-1,0 0 1,0 0-1,0 0 0,-1 0 1,1 0-1,0 0 1,-1-1-1,-4 3 272,0 10 22,-141 327 2201,73-173-1663,-132 286 618,143-312-1242,-44 104 40,91-200-253,12-31-19,-1-1-1,0 0 0,-1 0 0,0 0 0,0-1 0,-11 16 0,15-25-9,1-1 0,0 1-1,-1 0 1,1-1 0,-1 1-1,1-1 1,-1 1 0,1 0-1,-1-1 1,0 1 0,1-1-1,-1 1 1,1-1 0,-1 0-1,0 1 1,0-1 0,1 0-1,-1 1 1,0-1 0,0 0-1,1 0 1,-1 0 0,0 0-1,0 1 1,0-1 0,1 0-1,-1-1 1,0 1 0,0 0 0,1 0-1,-1 0 1,0 0 0,0 0-1,0-1 1,1 1 0,-1 0-1,-1-2 1,0 1 1,1-1 0,-1 0 1,0 0-1,1-1 0,0 1 0,-1 0 1,1 0-1,0-1 0,-1-3 0,-2-10 2,0 0 0,2 0-1,0 0 1,1 0 0,0-1 0,4-29-1,-3 43-5,2-25-80,1 0-1,2 0 0,0 0 0,2 0 1,1 1-1,2 0 0,0 1 0,2 0 1,0 1-1,23-34 0,-4 15-996,1 1 0,2 1-1,3 2 1,0 2 0,68-54 0,0 19-2761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4T12:21:29.9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70 9 8772,'-6'-9'7235,"6"13"-5874,4 8-80,-6 15-561,-5 2-208,2 3-208,-8 17-64,2-8-144,-5-5-80,11 5-272,-2-4-1072,5-15 607,22 5-3409,10-8 305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4T12:21:30.4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8 307 7187,'-1'-1'368,"1"0"-1,-1-1 0,0 1 1,0 0-1,1-1 0,-1 1 1,1 0-1,-1-1 0,1 1 1,-1-1-1,1 1 0,0-1 1,0 1-1,0-1 0,0 1 1,0-1-1,0-1 0,1 0-124,-1 1 0,1-1 1,0 1-1,0-1 0,0 1 0,1 0 0,-1-1 0,0 1 0,3-3 0,4-4-247,1 1 0,0 0 0,16-12-1,-10 9 666,5-5-385,1 1 0,1 1 0,0 1 0,33-14 0,-53 26-243,0 0 0,1 0 1,-1 0-1,0 1 0,0-1 1,0 1-1,0 0 1,1-1-1,-1 1 0,0 0 1,0 0-1,0 0 0,1 1 1,2 0-1,-4-1-19,1 1-1,-1 0 1,0-1 0,0 1-1,1 0 1,-1 0 0,0 0-1,0 0 1,0 0 0,0 0-1,0 0 1,-1 0 0,1 0-1,0 0 1,0 1 0,-1-1-1,2 2 1,0 6-13,0-1 0,0 1 0,-1-1 0,0 1-1,-1 0 1,0 9 0,0-2-46,0 8-190,-4 44 0,3-64 202,0-1 0,1 1 0,0 0 0,0 0 0,0-1 0,0 1 0,1 0 0,-1 0 0,1-1 0,2 6 0,-3-9 26,0 1 0,1-1 0,-1 1 0,1-1 0,-1 1 0,0-1-1,1 0 1,-1 1 0,1-1 0,-1 0 0,1 1 0,-1-1 0,1 0 0,-1 0 0,1 0-1,0 1 1,-1-1 0,1 0 0,-1 0 0,1 0 0,-1 0 0,1 0 0,0 0-1,-1 0 1,1 0 0,-1 0 0,1 0 0,-1 0 0,1-1 0,0 1 0,0 0-1,16-7-28,-13 4 30,-1 0 1,0 0-1,0 0 0,1 0 1,-2 0-1,1-1 0,0 1 1,-1-1-1,4-6 0,6-9-17,15-18-16,15-21-2,-32 42 37,12-22 59,44-56 1,-51 75 65,-13 15-56,1 0 1,1 0-1,-1 0 1,7-7-1,-9 11-58,-1 0 0,0 0 0,1 0 0,-1-1 0,0 1 0,1 0 0,-1 0 0,0 0 0,1 0 0,-1 0 1,0 0-1,1-1 0,-1 1 0,0 0 0,1 0 0,-1 0 0,1 0 0,-1 0 0,0 1 0,1-1 0,-1 0 0,0 0 0,1 0 0,-1 0 0,0 0 0,1 0 0,-1 1 0,0-1 0,1 0 0,-1 0 0,0 0 1,0 1-1,1-1 0,-1 0 0,0 0 0,0 1 0,1-1 0,-1 0 0,0 1 0,0-1 0,6 14 166,-5-8-140,-1 1 0,0-1 0,0 1 0,-1 8 0,-1 7-6,0 17-582,-2 0 0,-15 67 0,11-71-2681,9-8-131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4T12:21:30.7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 27 9877,'-14'-11'3393,"-2"-3"337,14 12-2882,11 16-6306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4T12:21:31.2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335 127 7107,'6'-7'1154,"0"-1"0,-1 1 0,0-1 0,6-12 0,-9 17-766,0-1 1,-1 1-1,1-1 0,-1 0 1,0 0-1,0 1 0,0-1 1,-1 0-1,1 0 0,-1 0 1,0 0-1,-1-7 1,1 10-309,0 0 1,-1 0-1,1 0 1,-1 0-1,1 0 1,-1 0-1,1 0 1,-1 0-1,0 0 1,1 0-1,-1 0 1,0 0-1,0 1 1,0-1-1,1 0 1,-1 1 0,0-1-1,0 0 1,0 1-1,0-1 1,0 1-1,0-1 1,-1 1-1,1 0 1,0-1-1,0 1 1,0 0-1,-2 0 1,0 0 23,-1 0 0,1 0 1,0 0-1,-1 0 0,1 1 0,0 0 0,0 0 1,0 0-1,-5 2 0,0 1 2,0 0 0,1 1 0,0 0 1,0 1-1,0-1 0,-9 11 0,-34 45 116,34-41-157,-2 4-12,1 0 0,2 2 0,-19 38 0,-27 88 64,56-140-110,-4 13 11,1 1 0,1 0 0,2 0 0,0 1 0,2-1 0,0 1 1,2 0-1,1 0 0,5 34 0,-4-48-49,2-1 1,-1 1-1,1-1 1,1 0 0,1 0-1,-1 0 1,2 0-1,0-1 1,0 0 0,1 0-1,0 0 1,1-1-1,0 0 1,1-1 0,0 1-1,0-2 1,1 1-1,0-1 1,0-1 0,1 0-1,20 9 1,-12-8-367,0-2 0,1 0 1,0-1-1,0-1 0,0-1 0,36 1 1,34-7-1944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18T14:37:23.8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26 7203,'0'2'2001,"13"1"544,8-3-2112,15-2-81,1-3-192,15 0-256,3-6-2465,7 4 768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4T12:21:31.7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0 346 5779,'0'-5'477,"1"1"1,0-1 0,0 1 0,0-1 0,0 1 0,1 0 0,0 0-1,-1-1 1,2 1 0,-1 0 0,0 1 0,1-1 0,0 0-1,-1 1 1,7-6 0,-3 3-179,1 0-1,0 1 1,0 0-1,0 0 1,1 0-1,-1 1 1,12-5 0,6-1 268,-13 4-258,0 1-1,0 1 0,1 0 1,24-5-1,-35 9-283,0 0-1,1-1 1,-1 1 0,0 0 0,1 0 0,-1 1 0,0-1-1,0 0 1,1 1 0,-1-1 0,0 1 0,0 0 0,1 0-1,-1 0 1,0 0 0,0 0 0,0 0 0,0 1 0,0-1-1,-1 0 1,1 1 0,0 0 0,-1-1 0,1 1-1,-1 0 1,1 0 0,-1 0 0,0 0 0,0 0 0,0 0-1,0 0 1,0 1 0,0 2 0,1 2-9,-1 0 0,0 0 0,0 0 0,-1 1 0,0 8 0,1 10-3,0-14-7,-1 1 1,0 0-1,-1-1 0,0 1 0,-1 0 0,0-1 0,-1 0 0,0 1 1,-9 17-1,2-8 3,6-12-6,0-1 0,-1 1 1,0-1-1,0 0 0,-1-1 0,-13 16 1,13-19 0,5-5-2,0 1-1,0-1 0,0 1 0,0 0 0,0 0 0,0 0 0,0-1 1,0 1-1,1 0 0,-1 0 0,0 0 0,0 0 0,1 0 0,-1 1 0,1-1 1,-1 0-1,1 0 0,-1 0 0,1 0 0,0 1 0,0-1 0,-1 0 1,1 2-1,0-3-1,0 0 0,0 0 1,0 0-1,1 1 0,-1-1 0,0 0 1,0 0-1,0 0 0,0 0 0,0 1 1,0-1-1,1 0 0,-1 0 0,0 0 1,0 0-1,0 0 0,0 0 1,0 1-1,1-1 0,-1 0 0,0 0 1,0 0-1,0 0 0,1 0 0,-1 0 1,0 0-1,0 0 0,0 0 0,1 0 1,-1 0-1,0 0 0,0 0 1,0 0-1,1 0 0,-1 0 0,0 0 1,10-6 4,-3 2-4,18-10-4,-15 10 1,0-2 0,0 1 0,14-12 0,-10 3 5,0 0-1,17-24 1,-4 4 0,-6 8 1,-1 0 0,-1-2 0,20-37 0,-23 31 2,51-87 17,-55 102-21,-5 10 2,0-1-1,-1 0 1,0-1-1,-1 1 1,0-1-1,3-12 1,-1-5 148,-7 29-144,-1 1 0,1-1 0,-1 1 1,0-1-1,0 1 0,1-1 0,-1 0 0,0 1 1,0-1-1,-1 0 0,1 0 0,0 0 0,0 0 0,0 0 1,-1 0-1,-1 1 0,-15 15 45,11-5-30,1 1 1,0 0-1,1 0 0,-3 14 1,-3 6-2,-6 23 43,-17 109 0,24-116-154,6-36 98,1 1 0,1 0 1,0 0-1,0 25 0,3-35-284,-1 1 0,1 0 0,0-1 1,0 1-1,1-1 0,-1 1 0,1-1 1,0 1-1,0-1 0,1 0 1,-1 0-1,1 0 0,0 0 0,0-1 1,0 1-1,0-1 0,1 0 0,4 4 1,34 21-3440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4T12:21:32.1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119 15 3874,'-1'-14'5202,"10"14"-1488,-8 8-2209,-1 10 2608,-5 11-3200,-8 10-161,-8-3-208,5 15-127,-4-10-273,4 13-48,8-3-224,0 3-577,-1-19-527,8-4-3026,1-13 240</inkml:trace>
  <inkml:trace contextRef="#ctx0" brushRef="#br0" timeOffset="1">12 227 7379,'-12'0'2754,"16"7"527,4-4-1904,14 1-273,5-2-335,21-2-161,3-7-544,19 0 3073,-1 3-6658,17 6 3025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4T12:21:32.7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28 191 7155,'1'0'222,"0"0"1,-1 0-1,1 0 0,0 0 0,0 0 1,-1 0-1,1 0 0,0 0 0,-1 0 0,1 0 1,0 0-1,-1-1 0,1 1 0,0 0 1,-1 0-1,1-1 0,0 1 0,-1 0 0,1-1 1,-1 1-1,2-1 0,12-7 1319,102-32 1157,-113 39-2670,4-3 57,0 0 0,-1 0 0,1 0 0,-1-1 0,1 0 0,-2 0 0,1-1 0,0 0 0,-1 0 0,0 0 0,-1 0 0,1-1 0,3-8 0,8-9 115,-15 24-192,-1 0-1,1-1 1,-1 0-1,0 1 0,1-1 1,-1 1-1,1-1 0,-1 1 1,0-1-1,0 0 1,1 1-1,-1-1 0,0 0 1,0 1-1,0-1 0,0 0 1,0 1-1,0-1 0,0 0 1,0 0-1,0 1 1,0-1-1,0 0 0,0 1 1,0-1-1,0 0 0,-1 1 1,1-1-1,0 1 1,-1-1-1,1 0 0,0 1 1,-1-1-1,1 1 0,-1-1 1,1 1-1,-1-1 1,1 1-1,-1-1 0,1 1 1,-1-1-1,1 1 0,-1 0 1,0-1-1,1 1 0,-1 0 1,-1-1-1,0 0 2,-1 1 0,0-1 1,0 1-1,1-1 0,-1 1 0,0 0 0,0 0 0,1 0 0,-1 0 0,0 0 0,0 1 1,-3 0-1,-38 9 22,36-9-28,0 0 0,0 1 0,-1 0 0,1 0 0,1 1 0,-1 0 1,-13 7-1,-45 46-11,62-54 8,1 1 1,-1 1 0,1-1-1,-1 0 1,1 1 0,0 0-1,0 0 1,0 0 0,1 0-1,-1 0 1,1 0 0,-2 7 0,3-9-4,1 1 0,-1 0 1,1 0-1,0-1 1,0 1-1,0 0 0,0 0 1,0-1-1,0 1 1,1 0-1,0 0 0,-1-1 1,1 1-1,0 0 1,0-1-1,0 1 0,1-1 1,-1 1-1,1-1 1,-1 0-1,1 0 0,0 0 1,3 3-1,0 0-10,0 0 0,1-1 0,0 0 0,0-1 0,0 1-1,0-1 1,0 0 0,1-1 0,0 1 0,-1-1 0,1 0 0,0-1-1,0 0 1,0 0 0,8 0 0,-2-1-112,0 0-1,0-1 1,0-1-1,0 0 1,0 0-1,0-1 1,15-6-1,48-23-1590,94-55-1,-146 75 1663,-19 10 112,-1 1 0,0-1 0,0 0 0,0 0 0,0 0 1,-1 0-1,1-1 0,-1 0 0,1 0 0,-1 0 0,0 0 0,0 0 0,0 0 0,-1-1 0,4-5 0,0-2 554,-1 2 485,-5 9-1073,0-1 0,0 1 0,0 0 0,0 0 0,0-1 0,0 1 0,0 0-1,0 0 1,0 0 0,0-1 0,-1 1 0,1 0 0,0 0 0,0 0 0,0-1 0,0 1-1,0 0 1,-1 0 0,1 0 0,0 0 0,0 0 0,0-1 0,0 1 0,-1 0 0,1 0 0,0 0-1,0 0 1,0 0 0,-1 0 0,1 0 0,0 0 0,0 0 0,-1 0 0,1 0 0,0 0-1,0 0 1,0 0 0,-1 0 0,1 1 60,0 0 0,0 0 0,0 0 1,0 0-1,0 0 0,0 0 0,0 0 0,0 0 0,0 0 0,1 0 0,-1 0 0,0 0 0,1 2 0,0-3 6,-3 10 222,1-8-298,1-1 0,-1 0-1,1 1 1,0-1 0,0 0 0,0 0 0,0 1-1,0-1 1,0 0 0,0 1 0,0-1 0,1 3-1,1 3 30,-1-4-25,0 0 1,-1-1 0,1 1-1,-1 0 1,1 0 0,-1-1-1,0 1 1,0 0 0,0 0 0,0 0-1,-1-1 1,-1 6 0,2-4 6,-1 0 0,0 1 1,1 0-1,0-1 0,0 1 0,0-1 1,1 1-1,1 7 0,-1-8-13,0-1-1,0 1 1,-1-1 0,1 1-1,-1-1 1,0 1-1,0 0 1,-1-1 0,1 1-1,-1-1 1,1 1 0,-1-1-1,0 1 1,0-1-1,-1 1 1,1-1 0,-1 0-1,-3 5 1,1-2-44,1-1 1,-1 0-1,-1 0 0,1 0 1,-1-1-1,0 1 0,0-1 1,0 0-1,-1-1 0,1 1 1,-1-1-1,0 0 0,0-1 1,-12 5-1,13-6 82,-3 1-410,1-1 0,0 1 0,-15 0 0,21-2 341,1 0 1,-1 0-1,0 0 0,1 0 1,-1 0-1,0 0 0,1 0 0,-1 0 1,0 0-1,1 0 0,-1 0 0,0-1 1,1 1-1,-1 0 0,0 0 1,1-1-1,-1 1 0,1-1 0,-1 1 1,1 0-1,-1-1 0,1 1 0,-1-1 1,1 1-1,-1-1 0,1 1 1,-1-1-1,1 1 0,0-1 0,-1 0 1,1 1-1,0-1 0,0 0 0,-1 1 1,1-1-1,0 0 0,0 1 1,0-1-1,0 0 0,0 1 0,0-1 1,0 0-1,0 1 0,0-1 0,0 0 1,0 1-1,1-1 0,-1 0 1,0 1-1,0-1 0,1 0 0,-1 0 1,14-21-2213,8-3 868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4T12:21:33.1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150 36 7571,'2'-14'3170,"-6"-4"2272,-5 15-3825,4 15-416,-9 8-129,1 10-448,-3 9-79,7 9-289,-10-10-64,8 1-144,-1 7-144,4-15-256,-2-1-673,15 5-607,2-2-2722,9-10 112</inkml:trace>
  <inkml:trace contextRef="#ctx0" brushRef="#br0" timeOffset="1">0 316 8596,'11'-12'3329,"10"-1"321,12 1-2177,4-3-641,18 1-256,-8-5-624,8 26-3601,-12-14 1056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4T12:21:33.6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71 42 9172,'20'-14'3458,"0"-1"592,-1 8-2546,-3 2 49,0 7-528,18 25-113,-5 8-256,-3 31 17,-1 16-177,-18 20-32,-19 1-160,-18 11-80,-22-23-128,-7 7-624,8-22-432,-5-8-3955,33-27 593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4T12:21:34.0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134 1 8132,'-4'3'3313,"8"10"337,-4 3-1905,3 5-753,-20-5-159,-3 5-497,11 13-112,-12-7-48,-11-4-496,30 15-561,-21-8-2960,10-5 367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4T12:21:34.5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1 266 3298,'3'-14'6393,"4"2"-4076,2-4-1260,-7 11-885,0 0 0,0 0 1,1 0-1,0 0 0,0 1 1,0 0-1,0-1 0,1 1 1,0 0-1,0 1 0,0-1 1,0 1-1,7-5 0,4 0 377,1 0 0,30-11 0,8-4 362,-28 9-508,-20 10-302,0 0 0,1 0 0,0 1 0,-1 0 0,1 1 0,0-1 0,10-1 0,-16 4-92,0 0-1,1 0 0,-1 0 1,0 0-1,0 0 0,1 0 1,-1 0-1,0 1 0,1-1 1,-1 0-1,0 1 0,0-1 1,1 1-1,-1-1 1,0 1-1,0 0 0,0-1 1,0 1-1,0 0 0,0 0 1,2 1-1,-1 1-5,0 0-1,-1 0 0,1 0 1,0 0-1,-1 0 1,0 0-1,1 0 1,0 5-1,0 2-56,0-1-1,-1 1 0,0 0 0,-1 0 0,0 11 0,-2-8-111,0-1-1,-1 0 1,0 0-1,-1 0 1,-1 0-1,-6 12 1,2-3-189,-1 17-558,10-38 899,0 0 0,0 0-1,0 0 1,0 0 0,0 1-1,0-1 1,0 0 0,0 0-1,0 0 1,0 0 0,0 0 0,0 1-1,0-1 1,0 0 0,0 0-1,0 0 1,0 0 0,0 0-1,0 1 1,0-1 0,0 0-1,0 0 1,0 0 0,0 0-1,1 0 1,-1 0 0,0 0-1,0 1 1,0-1 0,0 0 0,0 0-1,0 0 1,0 0 0,1 0-1,-1 0 1,0 0 0,0 0-1,0 0 1,0 0 0,0 0-1,1 0 1,-1 0 0,9-2-325,10-8-30,-15 6 301,0 0 0,0 0 0,-1 0 1,1 0-1,-1 0 0,0-1 0,4-6 0,6-11-117,18-15-63,-21 26 186,0-1-1,10-16 1,-3-3 30,-11 19 87,1 0-1,0 1 1,15-20 0,-9 16 449,21-33 0,-33 47-470,0 0 1,-1 0-1,1 0 0,0 1 0,0-1 1,0 0-1,0 1 0,0-1 1,0 0-1,0 1 0,0-1 0,0 1 1,0 0-1,0-1 0,0 1 0,0 0 1,0-1-1,0 1 0,0 0 1,0 0-1,3 0 0,-4 0-15,1 0-1,-1 0 1,1 0-1,-1 0 0,1 0 1,-1 0-1,0 0 1,1 1-1,-1-1 1,1 0-1,-1 0 1,1 0-1,-1 0 1,0 1-1,1-1 1,-1 0-1,1 1 1,-1-1-1,0 0 0,1 0 1,-1 1-1,0-1 1,1 1-1,-1-1 1,0 0-1,0 1 1,1-1-1,-1 1 1,0-1-1,0 0 1,0 1-1,0-1 1,0 1-1,0-1 0,1 1 1,-1-1-1,0 1 1,0-1-1,0 1 1,-1-1-1,1 1 1,0-1-1,0 1 1,0-1-1,0 0 1,-1 2-1,0 2 15,0 1 1,0 0-1,0 0 0,0-1 0,1 1 1,0 0-1,0 0 0,1 5 0,-1-3-26,1-1-1,-1 1 1,-1-1-1,1 0 0,-1 0 1,-2 8-1,-25 111-273,27-121 93,0 0 0,0 0 0,0 1-1,0-1 1,1 0 0,-1 1-1,2 8 1,-1-12-13,1 1 0,-1 0 1,1 0-1,0-1 0,-1 1 0,1 0 0,0-1 1,0 1-1,0-1 0,0 1 0,1-1 0,-1 1 1,0-1-1,1 0 0,-1 0 0,1 1 1,-1-1-1,1 0 0,-1-1 0,4 2 0,25 9-3206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4T12:21:34.8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57 25 11029,'-34'-3'3474,"15"-1"527,15-3-3360,31 4-4131,1-4 801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4T12:21:37.5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279 668 7619,'3'-2'885,"1"-1"-1,-1 0 0,0 1 0,1-1 0,0 1 0,-1 0 0,8-2 0,-1 0-494,1 1 1,0 1-1,16-2 0,0 0 394,35-11 317,93-37-1,-137 44-1055,-1-1-1,0 0 1,0-2-1,-1 0 1,0-1-1,-1 0 1,0-1-1,-1-1 1,-1 0-1,0-1 1,-1-1 0,13-21-1,-13 15-32,0 0 0,-2-1 1,-1-1-1,0 0 0,-2 0 0,8-44 0,-13 57-2,-1 0 0,0 0-1,0 0 1,-1 0-1,0 0 1,-1 0-1,0 0 1,-4-14 0,4 21-8,0 1 1,0 0 0,0 0-1,0 0 1,-1 0 0,0 0-1,1 0 1,-1 0-1,0 0 1,0 0 0,0 1-1,-1-1 1,1 1 0,-1 0-1,1 0 1,-1 0 0,0 0-1,0 0 1,0 0-1,0 1 1,0-1 0,0 1-1,0 0 1,-1 0 0,1 0-1,0 1 1,-1-1 0,1 1-1,0 0 1,-1-1 0,-5 2-1,3 0-2,1 0 1,-1 0-1,0 1 0,0 0 0,1 0 0,-1 0 0,1 1 1,0 0-1,0 0 0,0 0 0,0 0 0,0 1 0,1 0 1,0 0-1,-1 0 0,1 1 0,1-1 0,-1 1 0,1 0 1,-3 6-1,-8 13-8,1 1 0,-18 51 0,27-68 10,-42 107-25,-41 125-11,47-89 64,10-54 1,11-41 9,-17 87 1,21-32 13,-17 77 28,-34 54-15,62-225-58,-1 0 0,-1 0 0,0-1 0,-2 0 0,1 0 0,-2-1 0,0 0 0,-1 0 0,0-1 0,-1-1 0,-1 1 0,-24 20 0,34-32-2,-1 1 0,0 0 1,0-1-1,0 0 0,-1 0 0,1 0 0,0 0 1,-1 0-1,1-1 0,-1 1 0,1-1 0,-1 0 1,0 0-1,-5 0 0,7-1 1,-1-1-1,0 1 1,1-1-1,-1 0 1,1 0-1,-1 0 1,1 0 0,-1 0-1,1-1 1,0 1-1,0-1 1,-1 0-1,1 1 1,0-1-1,1 0 1,-1 0 0,0 0-1,0-1 1,1 1-1,-3-4 1,-1-5 9,-1 1 1,1-2 0,1 1-1,0 0 1,1-1-1,0 0 1,1 0 0,0 0-1,0-18 1,-1-1-208,2 1 0,1-1 0,2 1-1,1-1 1,1 1 0,16-56 0,-13 62-552,2 0 1,1 0-1,1 1 0,1 0 0,15-22 1,55-59-3160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4T12:21:37.8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233 69 8580,'-50'37'6753,"21"-14"-5537,24-20-1101,0 1 0,0 1 0,1-1 0,-1 1 0,1 0 1,0 0-1,0 0 0,0 0 0,1 1 0,0-1 0,0 1 0,1 0 0,-3 8 0,0-2 15,0-1 0,-1 0 0,-12 19 0,13-23-99,1 0 0,-1 0 0,1 1 0,1 0 0,-1-1 0,1 1 0,1 1 0,-1-1 0,0 10 0,-6 43 49,0-36-64,8-22-14,-1-1 0,1 1-1,0 0 1,0 0 0,0 0-1,0 0 1,1 1 0,-1-1-1,1 0 1,0 0 0,0 0 0,0 0-1,0 0 1,0 1 0,1-1-1,-1 0 1,1 0 0,0 0-1,0 0 1,0 0 0,3 4-1,19 25 8,-21-31-6,-1 1 0,1 0 0,0-1 0,0 1 0,-1-1 0,1 1 0,0-1 0,0 0 0,0 0 0,1 0-1,-1 0 1,0 0 0,0 0 0,0-1 0,4 2 0,19-12 61,-20 8-55,0 0 1,0 0 1,0 0 0,0 0 0,0-1 0,0 0 0,0 0-1,-1 0 1,0-1 0,1 1 0,-1-1 0,0 0 0,-1 0-1,1 0 1,-1-1 0,5-7 0,61-109 464,-64 112-419,1 1 1,-1-1-1,0 0 1,-1-1-1,0 1 0,-1-1 1,0 1-1,0-1 1,-1 0-1,0 0 1,-1 0-1,0-19 0,-1 14 42,-2-1-1,0 1 1,-1-1-1,0 1 1,-9-25-1,9 34-85,0-1 0,0 0-1,-1 1 1,0 0 0,0 0-1,-1 0 1,1 0 0,-1 1 0,0-1-1,-1 1 1,0 1 0,1-1-1,-1 1 1,-8-4 0,7 3-174,-1 2 0,1-1-1,-1 1 1,0 0 0,-1 1 0,1-1 0,0 2 0,-1-1 0,1 1 0,-1 1-1,1-1 1,-11 2 0,17 0 0,0-1 0,1 1-1,-1 0 1,1 0 0,0-1 0,-1 1-1,1 0 1,0 0 0,-1 0 0,1 1-1,0-1 1,0 0 0,0 0 0,0 1-1,0-1 1,0 0 0,0 1 0,1-1-1,-1 1 1,0-1 0,1 1 0,-1 0-1,1-1 1,0 1 0,-1 0-1,1-1 1,0 1 0,0 0 0,0-1-1,0 1 1,0-1 0,1 3 0,0 0-295,1 0 1,0 0 0,0 0-1,0 0 1,0 0 0,3 3 0,-3-4 219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18T14:37:24.3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16 155 7459,'-2'-2'486,"1"-1"0,-1 1 0,1 0 0,-1-1-1,1 1 1,0-1 0,0 1 0,0-1 0,0 0-1,0 0 1,1 1 0,-1-1 0,1 0 0,-1-5-1,2 4-259,0 1 0,0 0-1,0-1 1,1 1 0,-1 0-1,1 0 1,-1 0 0,1 0-1,0 0 1,0 0 0,1 1-1,3-5 1,-1 3-102,1 0 1,-1 0-1,1 0 0,-1 1 0,1 0 0,0 0 1,0 1-1,1-1 0,-1 1 0,9-1 1,18-8 117,-19 6-171,1 1 1,0 1 0,-1 0-1,1 0 1,29 1 0,-33 1-61,0 2 0,0 0 0,0 0 1,0 1-1,0 0 0,-1 1 0,1 0 0,17 8 1,-24-9-15,0 0 0,-1 0 0,1 0 0,-1 1 0,1-1 0,-1 1 0,0 0 0,0 0 0,0 0 0,0 1 0,0-1 0,-1 0 0,0 1 0,1 0 1,-1 0-1,-1 0 0,1-1 0,0 2 0,-1-1 0,0 0 0,0 0 0,0 0 0,-1 0 0,1 1 0,-1-1 0,0 0 0,0 1 0,-1-1 0,1 0 0,-1 0 0,0 1 0,0-1 0,0 0 0,-1 0 1,1 0-1,-1 0 0,-4 6 0,-2 1-65,-1 0 0,-1-1 0,0 0 1,0-1-1,-1 0 0,-12 8 0,-20 16-138,42-32 202,-1 1 0,1-1 1,0 0-1,0 1 0,0-1 0,-1 0 0,1 1 0,0 0 0,1-1 0,-2 3 0,2-4 3,0 1 0,0-1 1,-1 0-1,1 1 0,0-1 0,0 1 0,0-1 1,0 0-1,0 1 0,1-1 0,-1 1 1,0-1-1,0 0 0,0 1 0,0-1 1,0 1-1,0-1 0,1 0 0,-1 1 1,0-1-1,0 0 0,1 1 0,-1-1 0,0 0 1,0 1-1,1-1 0,0 0 0,2 2 0,1 0-1,0 0 0,0-1 0,0 0 0,0 0 0,0 0 0,5 0 0,6 2-6,-3-1 8,0 1 0,-1 0 0,0 1 1,0 0-1,0 1 0,0 0 0,11 7 0,-19-9-1,0-1 1,1 1 0,-1 0 0,-1 0 0,1 0-1,0 0 1,-1 0 0,1 0 0,-1 1-1,0 0 1,0-1 0,0 1 0,-1 0-1,1 0 1,-1 0 0,0-1 0,0 2 0,-1-1-1,1 0 1,-1 0 0,1 0 0,-1 0-1,-1 0 1,0 6 0,0 1-1,-1 0-1,0 0 1,-1 0 0,0 0 0,-1 0-1,0-1 1,-1 1 0,0-1 0,0 0-1,-1-1 1,-1 1 0,1-1 0,-2-1-1,1 1 1,-1-1 0,0 0 0,-1-1-1,-15 11 1,6-8 54,1-1 0,-2-1 0,1-1 0,-1 0 0,0-2 0,-30 6 0,40-10 5,-1 0 1,1-1 0,0 0-1,-1 0 1,1-1-1,0 0 1,-10-3-1,13 3-10,1-1 0,0 0-1,-1 0 1,1-1 0,0 0 0,0 0-1,1 0 1,-1 0 0,0 0-1,1-1 1,0 0 0,-6-7-1,8 9-95,1 0 0,-1-1 0,0 0-1,1 1 1,-1-1 0,1 0 0,0 0-1,0 0 1,0 0 0,0 0-1,1 0 1,-1 0 0,1 0 0,0 0-1,-1-1 1,1 1 0,1 0 0,-1 0-1,0 0 1,1 0 0,0 0 0,0 0-1,0 0 1,0 0 0,0 0 0,0 0-1,1 1 1,-1-1 0,1 0 0,0 1-1,0-1 1,0 1 0,4-4 0,3-3-1116,1-3-3390,9-4 555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4T12:21:38.2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483 1 10373,'-33'24'3534,"16"-11"-2996,-1 0 1,2 0 0,0 2-1,1 0 1,-23 29 0,3 3-364,-46 71 191,69-100-333,1 2-1,2 0 1,0 0-1,-9 31 1,-10 78 4,26-101-25,2-27-11,0 0 0,0-1 0,0 1 0,0 0 0,0 0 0,0 0 0,1-1 0,-1 1 0,0 0 0,0 0 0,1-1 0,-1 1 0,1 0 0,-1-1 0,1 1 0,-1-1 0,1 1 0,-1 0 0,1-1 0,-1 1-1,1-1 1,0 1 0,-1-1 0,1 0 0,0 1 0,-1-1 0,1 0 0,1 1 0,-2-1 1,1 0 0,-1 0 0,1 0 0,0 0 0,-1 0 0,1 0 0,-1 0 0,1 0 0,-1 0 0,1 0 0,-1 0 0,1 0 0,-1-1 0,1 1 0,-1 0 0,1 0 0,-1-1 0,1 1 0,-1 0 0,1-1-1,-1 1 1,1 0 0,-1-1 0,0 1 0,1 0 0,-1-1 0,0 1 0,1-1 0,-1 1 0,0-1 0,1 1 0,-1-1 0,0 1 0,0-1 0,0 1 0,0-1 0,0 0 0,1 0 0,0-27 81,-3 0 88,-2-1-1,-1 1 1,-1-1-1,-11-31 1,-49-111 779,55 144-819,6 16-361,-15-35 81,18 43-341,1 1 1,-1-1-1,1 1 0,-1-1 1,0 1-1,0 0 1,0 0-1,-3-2 0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4T12:21:39.2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294 240 5987,'3'-4'574,"1"0"0,-1 0 0,0 0 0,1 1 0,0-1 0,0 1 0,0 0 0,0 0 0,0 0 0,1 1 0,-1 0 1,1-1-1,0 2 0,0-1 0,-1 0 0,9 0 0,-20 4-84,1 1 1,0 0 0,0 1-1,0 0 1,0 0-1,0 0 1,1 0-1,-5 6 1,-54 52-197,63-61-257,-46 48 68,3 1 0,-63 93 0,99-131-105,1 0 1,1 1-1,0-1 1,1 1-1,0 1 1,-5 22-1,9-31 0,0 0 0,1-1 0,-1 1 0,1 0 0,0-1 0,0 1 0,0 0 0,1 0 0,-1-1 0,1 1 0,1 0 0,-1-1 0,1 1 0,-1-1 0,1 0 0,0 1 0,1-1 0,-1 0 0,1 0 0,0 0 0,0-1 0,5 6 0,-3-5-1,0 0 1,1-1 0,-1 0 0,1 1 0,0-2 0,0 1-1,0-1 1,10 3 0,1-1 4,34 2-1,-28-4 2,0-2-1,0-1 1,0-1 0,0-1-1,0-1 1,37-11 0,-27 4 5,-1-1 1,-1-2-1,54-31 1,-65 32-5,-1 0 0,0-1 1,-1-1-1,0-1 1,-1 0-1,-1-1 1,-1-1-1,20-29 1,-28 34-4,1 0 0,-2 0 0,1-1 1,-2 0-1,0 0 0,-1 0 0,0-1 1,-1 1-1,-1-1 0,0 0 0,-1 0 1,-1 0-1,0 0 0,-3-20 0,0 19-5,0 1-1,-1-1 0,-1 1 0,0-1 1,-1 1-1,-1 1 0,0-1 1,-1 1-1,-10-14 0,10 18-4,0 1 0,0-1 0,-1 1-1,0 0 1,0 1 0,-1 0 0,0 1 0,-1 0 0,1 1 0,-1 0 0,-1 0-1,-18-6 1,16 8 0,0 1 0,0 1-1,0 0 1,-1 0 0,1 2-1,0 0 1,-1 0 0,1 1-1,0 1 1,-15 4 0,18-4 2,-1 2 0,1-1-1,0 2 1,0-1 0,0 2 0,1-1 0,-1 1 0,1 1 0,1 0 0,-1 0 0,1 1 0,-15 17-1,15-13 2,0 1-1,1 0 0,1 0 0,0 0 0,1 1 0,0 0 0,2 0 0,-1 1 0,-2 18 1,5-21-2,0 0 1,1-1-1,0 1 1,1 0-1,1 0 1,-1 0-1,2 0 1,0 0-1,0-1 1,1 1-1,1-1 1,8 20-1,-6-20-44,0-1 0,1-1 0,0 1 0,0-1 0,1-1 0,0 1 0,1-1 0,11 8 0,-3-4 160,0-1 0,0-1-1,1-1 1,22 9-1,12 0-897,0-3-1,86 14 1,-41-16-1259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4T12:21:40.4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5 175 7219,'0'0'91,"0"0"0,0 0 0,0 0 0,0 1 1,0-1-1,0 0 0,0 0 0,0 0 0,0 0 0,0 0 0,0 0 0,-1 2 1548,1-2-1548,0 0 0,0 1 0,0-1 0,-1 0 0,1 0 0,0 0 0,0 0 0,0 0 0,0 0 0,0 0 0,0 0 0,0 0 0,-1 0 0,1 0 0,0 0 0,0 0 0,0 0 1,0 0-1,0 0 0,-1 0 0,1 0 0,0 0 0,0 0 0,0 0 0,-1-1 455,1 1-455,0 0-23,0 0-1,0 0 0,0 1 1,0-1-1,0 0 1,0 0-1,0 0 1,1 0-1,-1 0 0,0 1 1,0-1-1,0 0 1,0 0-1,0 0 1,0 0-1,0 0 0,0 1 1,1-1-1,-1 0 1,0 0-1,0 0 1,0 0-1,0 0 0,0 0 1,1 0-1,-1 0 1,0 0-1,0 0 1,0 0-1,0 0 0,0 1 1,1-1-1,-1 0 1,0 0-1,0 0 1,0 0-1,0-1 0,1 1 1,-1 0-1,0 0 1,0 0-1,0 0 1,0 0-1,1 0 0,-1 0 1,0 0-1,0 0 1,0 0-1,0 0 1,0 0-1,1 0 0,-1-1 1,0 1-1,0 0 1,0 0-1,0 0 1,0 0-1,0-1 0,16-10 1833,26-20-569,-32 22-1166,2-1 102,-1-1 0,1-1 0,-2 0 0,0 0-1,0-1 1,14-25 0,-24 37-246,0 0-1,1 0 0,-1 1 1,0-1-1,1 0 1,-1 0-1,1 0 1,0 1-1,-1-1 1,1 0-1,-1 1 0,1-1 1,0 0-1,0 1 1,-1-1-1,1 1 1,0-1-1,0 1 0,0 0 1,1-1-1,8-4 285,-9 7-292,0-1 0,0 1 1,0 0-1,-1 0 0,1 0 1,0 1-1,-1-1 1,1 4-1,-1 1-19,0 0 1,0 0 0,-1 0-1,0 0 1,0 0-1,-4 12 1,-1 7-13,-8 34-45,7-29-310,0-1 0,2 1 0,1-1-1,1 60 1,4-69-655,-2-16 23,2 1 1,-1 0-1,0 0 0,1 0 0,0 0 1,1-1-1,2 8 0,4 2-3717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4T12:21:40.8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47 8276,'2'-5'3409,"1"-1"353,4-2-2241,16 8-161,1-4-607,13-1-257,-7 5-240,18 1-128,-8-6-192,9 2-1200,-9-1-2722,20-3 400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4T12:22:03.5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191 52 5330,'-6'-39'5853,"5"26"-3201,5 29-1248,-4-10-1244,1 0-1,-1 0 1,0 0-1,0 0 1,-1 0-1,0-1 1,0 1 0,0 0-1,-3 7 1,-23 50 446,5-15-298,-70 232 58,74-222-1228,-1-1-3585,16-42 861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4T12:22:03.8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0 248 5827,'41'-83'3153,"8"26"33,-14-4-833,15 38-993,-13 3-15,-13 17-401,4 15-191,-3 15-321,-36 14-160,1 14-160,-6 20-112,-25-9-272,-2 5-1041,14 1-2641,6 4 257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4T12:22:04.3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 20 8388,'0'-12'3810,"-5"5"159,10 10-2256,-5 11-352,11 11-689,-20 0-288,4 4-192,-11 7-320,1-17-448,28 13-3538,8-12 785</inkml:trace>
  <inkml:trace contextRef="#ctx0" brushRef="#br0" timeOffset="1">957 43 9861,'18'4'7827,"-23"0"-6546,3 12-353,-14 0-656,-4 1-224,2 3-384,4 10-1985,-16-8-1745,26 1-352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4T12:22:04.7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95 403 8116,'-1'1'358,"1"0"1,-1 0-1,0 0 1,0 0-1,1 0 1,-1 0 0,1 0-1,-1 0 1,1 0-1,-1 0 1,1 0-1,-1 0 1,1 0 0,0 0-1,0 0 1,0 1-1,0-1 1,0 0-1,0 0 1,0 2-1,-5 37 1433,5-39-1758,-2 9 196,0 0 0,0 0 0,-1 0-1,-1 0 1,-4 9 0,-9 28 199,10-22-385,1 1 0,2-1-1,0 1 1,0 47 0,4-61-212,1-6-111,0-1 0,-1 1 1,0 0-1,0-1 0,0 1 0,-1 0 0,0-1 1,0 1-1,-3 7 0,4-13 238,0 0-1,0 0 1,0 1 0,-1-1-1,1 0 1,0 0 0,0 0-1,0 0 1,0 0 0,-1 0-1,1 0 1,0 0 0,0 0-1,0 0 1,0 0 0,-1 0-1,1 0 1,0 0 0,0 0-1,0 0 1,-1 0 0,1 0-1,0 0 1,0 0 0,0 0-1,0 0 1,-1 0 0,1 0-1,0 0 1,0 0 0,0 0-1,0 0 1,-1 0 0,1-1-1,0 1 1,0 0 0,0 0-1,0 0 1,0 0 0,0 0-1,-1 0 1,1-1 0,0 1-1,0 0 1,0 0 0,0 0-1,0-1 1,0 1 0,0 0-1,0 0 1,0 0 0,0-1-1,-5-10-1758,4 4 855,1 0-1,-1 0 0,1 0 0,1 0 1,-1 0-1,1 0 0,2-8 0,17-51-2806,-16 52 3526,31-127 4729,-10 27-1371,39-91 860,-59 189-3689,2 0 1,0 0-1,1 0 1,0 1 0,1 0-1,1 1 1,1 0-1,0 0 1,0 1 0,2 1-1,14-13 1,-23 21-124,1 1 0,-1 0 0,1 0 1,0 0-1,0 1 0,0-1 0,0 1 1,0 0-1,1 1 0,7-3 0,-11 4-121,0 0-1,1 0 0,-1 0 1,0 0-1,0 0 0,0 0 0,0 1 1,0-1-1,1 1 0,-1-1 1,0 1-1,0 0 0,0 0 1,0 0-1,-1 0 0,1 0 1,0 0-1,0 0 0,-1 1 1,1-1-1,0 1 0,-1-1 0,1 1 1,-1 0-1,0-1 0,0 1 1,0 0-1,1 2 0,1 1-25,-2 0-1,1-1 1,-1 1-1,1 0 0,-1 0 1,-1 0-1,1 0 1,-1 1-1,0-1 0,0 0 1,-1 8-1,-2 7-9,-10 33-1,8-35-24,-6 22-477,-2-1 1,-23 50 0,-9-4-2886,14-2-98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4T12:22:05.0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8 6931,'2'0'169,"24"-7"4735,-25 7-4724,-1 0-1,1 0 1,-1 0 0,1 0 0,-1 0 0,1 0 0,-1 0 0,1 0 0,0 0 0,-1 0-1,1 0 1,-1 0 0,1 1 0,-1-1 0,1 0 0,-1 0 0,1 0 0,-1 1 0,0-1-1,1 0 1,-1 1 0,1-1 0,-1 0 0,1 1 0,-1 0-154,1-1 0,-1 0 1,0 1-1,0-1 0,1 1 0,-1-1 1,0 1-1,0-1 0,0 1 1,1 0-1,-1-1 0,0 1 0,0-1 1,0 1-1,0-1 0,0 1 0,0-1 1,0 1-1,0-1 0,-1 1 0,1 0 1,0-1-1,0 1 0,0-1 0,-1 1 1,1-1-1,0 1 0,-3 8 103,3 9-59,1-16-68,-1 0-1,0 0 0,1 0 1,-1 0-1,0 0 1,0 0-1,-1 1 0,1-1 1,0 0-1,-1 0 1,1 0-1,-2 2 0,-4 7 11,4-8-10,1-1 1,-1 1 0,1-1-1,0 1 1,0-1-1,0 1 1,0 0 0,0-1-1,1 1 1,-1 0-1,1 4 1,-1-5-2,1 0 1,-1 0-1,1 0 1,-1 0-1,0 0 0,0 0 1,0 0-1,0 0 0,0 0 1,0 0-1,0-1 1,-3 3-1,4-3 0,-1-1 1,0 1-1,0 0 0,1 0 1,-1 0-1,0-1 1,1 1-1,-1 0 0,1 0 1,-1 0-1,1 0 0,0 0 1,-1 0-1,1 0 0,0 0 1,0 0-1,-1 0 1,1 0-1,0 0 0,0 0 1,0 0-1,0 0 0,1 1 1,-1-1-1,0 1 0,1 4 407,15-11-7,7 0-32,28-8 1,-9 2-226,27-12-581,-8 1-3603,-29 13 753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4T12:22:05.5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115 13 9236,'-4'-13'3698,"13"19"288,-12-3-2466,-1 15-399,-5 12-641,-7 17-208,-9-5-160,13 21-160,6 1 80,-4-2 64,6-3-160,-3-2-528,2-11-512,-8-14 3569,8-10-6643,5-12 3041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18T14:43:41.71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7948 4978,'3'-3'691,"1"0"0,-1 1-1,0-2 1,0 1 0,0 0-1,0 0 1,2-5-1,-4 7-625,-1 0-1,1 0 0,0 0 0,-1 0 1,1 1-1,0-1 0,0 0 0,0 0 1,0 1-1,0-1 0,0 0 0,0 1 0,0-1 1,0 1-1,0 0 0,0-1 0,0 1 1,0 0-1,0-1 0,3 1 0,14-7 786,-8 5 200,-6 1-429,-5-5 58,1 5-654,0 1 1,0-1-1,0 1 0,0-1 1,0 1-1,0-1 0,0 1 0,0-1 1,1 1-1,-1-1 0,0 1 0,0-1 1,0 1-1,0 0 0,1-1 1,-1 1-1,0-1 0,0 1 0,1 0 1,-1-1-1,0 1 0,1-1 0,-1 1 1,0 0-1,1 0 0,-1-1 1,1 1-1,-1 0 0,1 0 0,-1-1 1,0 1-1,1 0 0,-1 0 0,1 0 1,0 0-1,18-3 29,-16 3 23,19-1 0,0 1 0,0 2 0,1 0 0,42 11 0,-40-8-70,-9-1-6,4-1 12,-1 1 0,0 1 0,34 14 0,-43-15-6,0-1 1,0 0-1,14 3 0,5 1 10,-22-6-14,0 0 0,1 0 0,-1 0 1,0-1-1,0 0 0,0 0 0,8-2 1,18 0 2,104-6-6,108 8 16,-180-2-7,-36 2-7,0-1 1,0-1-1,0-2 1,42-10-1,91-35 3,-124 35-7,0-2 0,-2-1 0,0-1 0,40-29 0,-73 45 2,80-41 16,21-23 0,-62 37-12,61-31 1,-60 36 2,68-48 1,0-2 285,41-25-162,-90 60-121,-34 22 16,0-2 0,-1 0 0,48-46 1,-37 20 223,-3-1 1,46-76 0,-66 97-224,1 2 21,28-31 0,-5 7-14,25-24 24,-21 25 31,-17 16 10,2-1 34,-2 0 1,40-63-1,22-73 134,-46 87-59,-19 41-55,33-44 0,18-27-59,-29 28-46,87-116 0,-99 152-16,-3-2-1,35-76 1,-44 83-15,62-103 79,-33 61-83,-38 65-19,23-28 0,2-2 5,-9 7 73,-2-1-1,-2-1 0,25-60 1,23-53 194,-47 105-263,28-71-14,-38 87 16,19-69 0,-25 72 34,2-1 1,25-54-1,-10 33-19,32-97-1,-5 10-7,2 31-6,-20 43-12,76-133 19,-82 154-12,-2-2 0,25-61 0,-31 60-5,3 2 1,2 0-1,2 2 0,40-50 0,-36 53 6,-13 16 1,1 1-1,2 0 0,0 2 1,28-23-1,-8 16-6,2 3 0,60-29 0,-23 13 2,-43 21 3,-23 12-2,1 1 0,19-8 0,-18 10-2,0 0 0,1 1 1,0 2-1,0 0 0,0 0 1,0 2-1,0 0 0,26 1 1,38 4-6,23 1-11,-93-2 18,1 0-1,0 0 0,-1 2 0,0-1 0,24 12 0,44 28-22,116 81 0,8 42 11,-139-111 8,-53-45 9,1-1-1,1 0 1,0-1 0,0-1 0,29 11-1,-7-6 5,50 9-1,-74-19-5,1-1 0,0 0 0,-1-1 1,1 0-1,0-1 0,-1-1 0,1 0 0,-1 0 0,1-1 0,-1-1 0,0 0 0,12-6 0,0-2 3,0-1 0,-1 0-1,0-2 1,32-28 0,-30 19 0,0-1-1,-2-1 1,-1-1 0,34-56 0,-28 42-5,-8 11-3,74-119 11,-4-7 5,-35 50-13,-37 71 4,-13 24-1,1 0 0,0 1 0,0 0 0,13-16 0,4 1 2,37-45 4,-49 55-2,3-4 62,22-39 1,84-146 264,-92 152-318,51-73 0,-39 68-14,-17 23 2,1 1-1,2 1 0,33-33 1,-37 44-1,-1-2 1,-1 0 0,21-33-1,44-82 7,-61 98-16,10-28 19,-21 42-7,18-29-1,13-9-13,2 1 0,69-70 0,-48 60 13,34-33 1,-70 73-3,15-13-3,63-60-24,-83 79 18,38-52 4,-34 40 4,-18 23 1,-6 8-1,0 0-1,0 1 0,0 0 1,1 0-1,0 0 0,1 1 0,11-8 1,41-19-2,72-27 0,-94 46-3,0 2 0,73-13 1,-83 21 0,1 1 1,0 1-1,-1 2 0,51 5 1,-62-2-5,0 1 1,-1 1-1,1 0 0,-1 1 1,25 13-1,72 49-34,-97-57 39,-2-1-5,0 2 0,-1 0 0,-1 1 1,0 0-1,0 1 0,10 16 0,5 6 7,10 9-3,45 61 7,43 58-27,-15-21-4,-63-80 21,41 65 10,-78-107-10,-1-1 1,-2 2 0,0-1 0,-1 1 0,-1 0-1,3 32 1,5 21-4,-7-48 11,1-1 0,1 0 0,1 0 1,1-1-1,1 0 0,28 46 0,-19-43 3,-1 2 0,-2 0 1,-1 1-1,19 52 1,-24-55-15,23 44 0,-22-48 3,-1 0 1,12 34-1,30 108 32,-39-117-28,3-2 0,30 63 0,-3-6-22,-16-32 17,-20-49 7,11 47 1,-8-23-2,-8-35 3,-1 0 1,1 18-1,4 17 16,-1 3-16,-5-36-6,0 0 1,1-1-1,1 1 0,5 16 0,7 10 2,33 99-16,-35-83 17,26 82 2,-29-111 6,-2 1-1,0 0 1,-2 0 0,-1 1-1,3 52 1,-7-66-17,0-1 1,7 23 0,1 16-2,-6-34 11,2 0 1,0 0-1,1-1 1,0 1-1,13 23 1,-9-22 0,-2 1 1,0 0-1,5 24 1,-8-24-7,1-1 1,13 29-1,3 11-1,-5 5 19,12 94 1,2-8-28,-9-57 13,8 29 0,2 8 0,1 2 0,-9-29 16,-12-53-13,-8-30 2,12 37 0,16 24-2,25 70-6,-49-130 2,1 0 0,21 36 0,-6-13 9,-16-19-4,-8-22-4,1-1 0,0 1-1,0-1 1,0 1 0,0-1 0,1 0 0,0 1 0,1 2 0,18 22 2,-12-17 1,-1 1 0,0-1 0,10 22-1,16 28 14,-31-57-15,0 0 0,0-1 0,0 0 0,0 1-1,1-1 1,0 0 0,-1-1 0,1 1 0,0-1-1,0 0 1,1 1 0,-1-2 0,0 1-1,1-1 1,-1 1 0,1-1 0,-1 0 0,1-1-1,0 1 1,7-1 0,6 0 2,0 0-1,0-2 1,0 0-1,19-5 1,-22 2 0,0 0 1,23-11 0,0 0 1,7 0 45,-1-2 1,53-31 0,-80 39-2,-3 1-4,-1 1 0,1 1 0,16-6 0,13-8 42,-2 2-59,42-10-19,67-18-2,-130 41-11,-1-1 1,30-14-1,10-4 2,4 4 6,1 3 1,72-10-1,-33 10-4,-70 14 0,0 2 0,-1 1 0,1 2 0,0 1 0,54 10 0,-57-3 5,0 0 0,49 26 0,-45-20-6,52 17 0,-44-17-3,0 1 1,56 31-1,-28-12 2,-22-10 0,65 46 0,-103-64 3,10 5 0,-1 2-1,0 0 1,-1 0-1,-1 2 1,31 35-1,-29-28-2,0-1 0,29 25 1,-40-42-1,-1 1 0,1-1 0,14 6 1,7 6-3,130 73 17,-97-54-7,-15-9 1,51 39-1,-39-25-11,-38-28 1,0 2 1,34 30-1,-23-14 0,-2 2 0,-1 1 0,26 38 0,-37-45 2,1-1 0,2-1 0,41 38 0,81 56-6,-136-113 8,157 114 13,-95-71-10,11 7-6,66 50-5,-31 3 5,-35-31 1,11 12 13,-51-49-1,59 48 1,142 71-40,-98-63 73,-39-25-46,120 86-11,-178-126 13,44 27 0,-42-30-3,-28-16-2,27 13 0,21 11 1,17 7 18,-6-11 2,86 52 0,-100-43-21,-44-28 3,0 0 1,1-1-1,1-1 1,36 14-1,165 41 2,-125-38-3,-56-19 7,51 7-1,-51-11 3,62 18 0,-69-11-11,-1 2-1,57 33 1,-76-40 5,0-1 0,1-1 0,-1 0 0,1-1 0,0-1 0,19 2 0,-27-5-266,1-1 1,0-1 0,0 0-1,16-3 1,15-2-1332,15-2-5334,-29 5 2235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4T12:22:05.9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1 190 3602,'37'-75'4514,"15"21"-913,-33 19-1968,29 15 2417,-7 15-2753,-14 5-225,-11 12-480,29 24-208,-42 1-255,-13 18-49,-3 8-192,2 24-577,-26-12-527,0 10-2962,-4-4 208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4T12:22:06.2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98 1 6739,'-16'0'2865,"25"10"225,-16 3-1602,5-1-687,-16 17-193,20 5-400,-18 7-48,-7-2-400,14 9-2945,-9-21 880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4T12:22:06.7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187 13 6835,'6'-12'7796,"1"17"-6532,-4 6-127,3 7-145,-15 5-367,0 4-289,-16 6-144,-12-4-80,3 12-48,2-6-320,-4-1 1696,9-10 1234,36-12-6548,7-19 4306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4T12:22:07.5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65 116 5314,'0'-3'534,"-1"0"-1,1 1 1,0-1-1,-1 0 1,0 1 0,0-1-1,0 1 1,-2-6-1,-2-3 535,5 11-1002,0-1 1,0 0-1,0 1 1,0-1-1,1 0 1,-1 1-1,0-1 1,0 1-1,0-1 1,1 0 0,-1 1-1,0-1 1,0 1-1,1-1 1,-1 1-1,0-1 1,1 1-1,-1-1 1,1 1-1,-1-1 1,1 1-1,-1-1 1,1 1-1,-1 0 1,1-1-1,-1 1 1,1 0-1,-1-1 1,1 1-1,1 0 1,-2 0-10,1-1 0,-1 1 1,1 0-1,0 0 0,-1 0 1,1-1-1,-1 1 0,1 0 0,0-1 1,-1 1-1,1-1 0,-1 1 0,0 0 1,1-1-1,-1 1 0,1-1 0,-1 1 1,0-1-1,1 0 0,-1 1 0,0-1 1,1 1-1,-1-1 0,0 1 1,0-1-1,0 0 0,1 1 0,-1-1 1,0 0-1,0 1 0,0-1 0,0 0 1,0 1-1,0-1 0,-1 0 0,1 1 1,0-1-1,0 1 0,0-1 1,-1-1-1,-6-17 1501,7 18-1512,0 1 0,0-1 0,0 1-1,0-1 1,0 1 0,0-1 0,0 1 0,0-1 0,0 1-1,1-1 1,-1 1 0,0-1 0,0 1 0,1-1-1,-1 1 1,0 0 0,0-1 0,1 1 0,-1-1 0,0 1-1,1 0 1,0-1 0,2 0 73,0 0 1,0 0-1,0 0 1,1 0-1,-1 1 1,0-1-1,0 1 1,6 0-1,9-1 110,-6 0-60,1 0 0,-1 1 1,0 1-1,0 0 0,0 1 0,0 0 0,20 7 0,-28-8-126,0 1 1,-1-1-1,1 1 0,-1 0 0,1 0 1,4 3-1,-7-4-39,0-1 0,-1 1 0,1-1 0,0 1 0,0 0 0,-1-1 0,1 1 0,0 0 0,-1-1 0,1 1 0,-1 0 0,1 0 1,-1 0-1,0 0 0,1 0 0,-1-1 0,0 1 0,1 0 0,-1 0 0,0 0 0,0 0 0,0 0 0,0 0 0,0 0 0,0 0 0,0 0 0,0 0 0,0 0 0,-1 2 0,-2 2-14,0 1 0,0-1 0,-1 1 1,1-1-1,-1 0 0,0 0 0,-1 0 0,1-1 0,-7 5 0,-4 2-174,-30 16-1,30-19 14,0 1 0,-26 21-1,15-4-90,21-20 229,0 0 0,0-1 0,0 0 0,-1 0 0,0 0 0,-10 6 0,10-8 25,5-2 4,0-1 1,0 1-1,1 0 0,-1-1 0,0 1 0,0 0 0,0-1 0,0 1 1,0-1-1,0 0 0,0 1 0,0-1 0,0 0 0,0 0 1,-1 0-1,1 1 0,0-1 0,0 0 0,0 0 0,0-1 0,0 1 1,-2 0-1,3 0 3,0-1 1,0 1-1,0 0 1,0 0-1,0 0 1,0 0 0,0-1-1,-1 1 1,1 0-1,0 0 1,0 0-1,0 0 1,0-1-1,0 1 1,0 0 0,0 0-1,1 0 1,-1-1-1,0 1 1,0 0-1,0 0 1,0 0-1,0 0 1,0-1-1,0 1 1,0 0 0,0 0-1,0 0 1,1 0-1,-1 0 1,0 0-1,0-1 1,0 1-1,0 0 1,0 0 0,1 0-1,-1 0 1,0 0-1,0 0 1,0 0-1,0 0 1,1 0-1,-1 0 1,0 0-1,0 0 1,0-1 0,0 1-1,1 0 1,-1 0-1,0 1 1,0-1-1,0 0 1,0 0-1,1 0 1,14-1-2,-9 1-1,18-1-8,-15 0 13,0 1 0,0-1 0,-1 1 0,1 1 0,0 0 0,15 3 0,-14-1 21,1 0 0,0 1-1,-1 0 1,1 1 0,-1 0 0,0 0 0,-1 1 0,14 11-1,-19-13 6,1 1-1,-1 0 1,1 0-1,-2 1 0,1-1 1,0 1-1,-1 0 1,0 0-1,2 9 0,-4-13-18,0 1 0,0 0-1,-1 0 1,1-1-1,-1 1 1,0 0-1,1 0 1,-1 0-1,-1 0 1,1 0-1,0-1 1,-1 1 0,0 0-1,1 0 1,-1-1-1,0 1 1,0 0-1,-1-1 1,1 1-1,0-1 1,-1 1-1,0-1 1,1 0 0,-1 0-1,-3 3 1,-15 15 28,18-17-34,0 0 1,0 0-1,-1 0 1,0 0 0,1-1-1,-1 1 1,0-1 0,0 0-1,0 0 1,-1 0-1,1 0 1,0 0 0,-1-1-1,1 0 1,-1 1 0,0-1-1,1-1 1,-1 1-1,-7 0 1,9-1-33,-9 0-105,0-1 1,1 1 0,-1-2 0,-14-3-1,23 4 19,0 1-1,0-1 0,1 1 0,-1-1 0,0 0 1,0 1-1,1-1 0,-1 0 0,1 0 0,-1 0 1,1 0-1,-1-1 0,1 1 0,-1 0 0,1-1 0,0 1 1,0-1-1,0 1 0,0-1 0,0 1 0,0-1 1,0 0-1,1 1 0,-1-1 0,0 0 0,1 0 1,-1 0-1,1 1 0,0-1 0,0 0 0,0 0 1,0 0-1,0 0 0,0-2 0,1 0-369,0-1-1,1 1 1,-1 0-1,1-1 0,0 1 1,0 0-1,4-5 1,29-33-3827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4T12:22:07.9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199 19 1777,'8'-15'6355,"1"12"-2257,2 6-961,-22 1 1169,-8 7-3330,1 15-383,-5 3-385,-29-3-32,18 10-208,0 0-640,13-4-849,7-5-2785,19-8-32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4T12:22:08.3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5 7700,'-3'-5'2785,"5"10"560,6-3-2064,8 7 48,-1-2-337,4-1-160,8-5-303,7 5-161,-6-10-192,17 1-352,8 4-320,1-6-801,-3 3 3986,3 6-6611,-10-13 3010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4T12:22:08.7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29 6995,'9'4'2769,"14"8"305,-1-3-1938,1-7-287,-4-13-417,12 13-304,-3-4-384,4-3-304,9 12-2546,-2 0 545</inkml:trace>
  <inkml:trace contextRef="#ctx0" brushRef="#br0" timeOffset="0.99">405 44 5923,'5'5'2897,"0"-3"160,-10-6-1312,17 2-560,17 11-417,-8-14-192,-3 1-255,23-1-530,-20-13-447,19 6-2641,-5 3 351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4T12:22:09.0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33 3922,'5'5'3457,"-8"-14"-543,1 2-273,9 7-1248,5 0-449,6 0-144,20 15-335,-1-10-209,0-5-528,-3-13-289,7 19-2832,-3-21 575</inkml:trace>
  <inkml:trace contextRef="#ctx0" brushRef="#br0" timeOffset="0.68">336 12 6979,'18'16'6083,"-17"-16"-4642,15-2-305,15 13-400,-12-20-223,19-2-257,12 20-112,-20-13-256,0 1-544,13 6-273,-6-5-2528,-14-17 191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4T12:22:11.1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267 71 6371,'37'-31'5031,"-32"26"-4340,0 0 1,0 1 0,1-1 0,-1 1 0,1 0 0,8-4 0,-6 4 350,-10 12 122,2-3-1120,0 0-1,-1 0 1,0 0-1,0 0 1,0 0 0,0 0-1,-1-1 1,0 1-1,0 0 1,0-1-1,-5 9 1,-5 8-1,1 1 0,-15 46 0,18-44-13,-2 1 0,-20 36 0,-67 97 130,58-89-111,21-40-365,1 2-1,1 0 1,-11 35-1,15-37-706,5-17-475,7-12 1425,0 0 1,0 0 0,0 0 0,0 0 0,0 1 0,0-1-1,-1 0 1,1 0 0,0 0 0,0 0 0,0 0-1,0 0 1,0 0 0,0 0 0,-1 0 0,1 0 0,0 0-1,0 0 1,0 0 0,0 0 0,0 0 0,-1 0 0,1 0-1,0 0 1,0 0 0,0 0 0,0 0 0,0 0 0,-1 0-1,1 0 1,0 0 0,0 0 0,0 0 0,0 0 0,0 0-1,0 0 1,-1 0 0,1 0 0,0 0 0,0 0-1,0-1 1,0 1 0,0 0 0,0 0 0,0 0 0,0 0-1,0 0 1,-1 0 0,1-1 0,0 1 0,0 0 0,0 0-1,0-10-3216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4T12:22:11.5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0 547 6019,'13'-39'951,"34"-100"2557,-35 109-2730,1 1 0,22-38-1,-11 34-121,0 1 0,30-29 0,-42 47-401,-2 4 28,1 0 0,-1 0 1,2 1-1,-1 0 1,1 1-1,1 0 1,-1 1-1,1 0 0,15-5 1,-21 9-152,0 1 1,0 0-1,0 0 1,1 1-1,-1 0 1,0 0-1,1 1 1,-1-1-1,1 2 1,-1-1-1,1 1 1,-1 0-1,1 1 1,-1 0-1,0 0 1,0 0-1,0 1 1,8 4-1,-13-6-112,1 1 0,0 0-1,-1 0 1,1 0 0,-1 0-1,0 0 1,1 1-1,-1-1 1,0 1 0,-1-1-1,1 1 1,0 0 0,-1-1-1,1 1 1,-1 0 0,0 0-1,0 0 1,0 0-1,-1 0 1,1 1 0,-1-1-1,1 0 1,-1 0 0,0 0-1,0 0 1,-1 1 0,0 4-1,-1 4-8,-2-1 0,1 0 0,-1 1 0,-1-1 1,-10 18-1,-30 69-29,34-71-145,-2 0-1,0 0 0,-32 45 0,-35 19-1544,24-32-620,-4 6-1717,7-18-728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18T14:43:43.40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1126 14 7075,'18'-14'9441,"-31"14"-8223,-22 6-530,25-2-574,1 0 1,-1 0 0,1 1 0,0 0-1,0 1 1,-9 7 0,-50 47 178,26-22-202,-165 124 125,59-49-101,134-102-108,-49 39 53,-83 85 1,91-75-42,-71 98-1,82-95-1,-57 92 94,94-139-90,7-16-18,0 0 1,0 0-1,0 0 1,0 0-1,0 0 1,0-1-1,0 1 1,0 0-1,0 0 1,0 0-1,0 0 1,0 0-1,0 0 1,0 0-1,0 0 1,0 0 0,0 0-1,0 0 1,1 0-1,-1 0 1,0 0-1,0 0 1,0 0-1,0 0 1,0 0-1,0 0 1,0 0-1,0 0 1,0 0-1,0 0 1,0 0-1,0 0 1,0 0-1,0 0 1,0 0 0,0 0-1,1 0 1,-1 0-1,0 0 1,0 1-1,0-1 1,0 0-1,1-3-108,1 1 1,0-1-1,-1 1 0,0-1 0,0 0 1,0 0-1,0 0 0,1-4 0,6-14-4900,-4 4 1321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4T12:22:12.7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25 291 4658,'-4'1'6124,"-8"-4"-4505,4-2-1084,8 5-463,0-1 0,0 1-1,0 0 1,0 0 0,0 0 0,0-1 0,0 1-1,0 0 1,1 0 0,-1 0 0,0-1-1,0 1 1,0 0 0,0 0 0,1 0 0,-1 0-1,0-1 1,0 1 0,0 0 0,0 0-1,1 0 1,-1 0 0,0 0 0,0 0 0,1 0-1,-1-1 1,0 1 0,0 0 0,0 0-1,1 0 1,-1 0 0,0 0 0,0 0 0,1 0-1,-1 0 1,0 0 0,0 1 0,1-1-1,-1 0 1,2 0 57,0-1-1,0 1 0,0-1 0,-1 1 1,1-1-1,0 1 0,0-1 0,0 0 1,-1 0-1,1 0 0,-1 0 1,1 0-1,0 0 0,-1-1 0,0 1 1,1 0-1,-1-1 0,0 1 1,0-1-1,0 1 0,0-1 0,0 0 1,1-2-1,-1-2 150,0 5-230,-1-1 0,0 1 1,0-1-1,1 1 1,-1 0-1,1 0 1,-1-1-1,1 1 0,-1 0 1,1 0-1,0 0 1,0-1-1,-1 1 0,1 0 1,0 0-1,0 0 1,0 0-1,0 1 0,2-2 1,57-55 1525,-54 52-1443,0-1 1,0 0-1,-1 0 0,6-7 0,19-20 411,-9 11-241,-20 20-285,0 1 0,0-1 0,0 1 0,0-1 0,1 1 0,-1-1 0,1 1 0,-1 0 0,1 0 0,-1 0 0,1 0 0,0 0 0,-1 0 0,1 0 0,0 0 0,0 1 0,0-1 0,3 0 0,-4 1-9,0 0 0,0 0 0,0-1 0,0 1 0,0 0 0,-1-1-1,1 1 1,0 0 0,0-1 0,0 1 0,-1-1 0,1 1-1,0-1 1,0 0 0,-1 1 0,2-2 0,2 0 9,5 11-18,-9-7 0,1-1-1,0 1 0,0 0 1,0-1-1,-1 1 1,1 0-1,-1 0 1,1-1-1,-1 1 1,0 0-1,0 0 0,0 0 1,0 0-1,0 0 1,0 3-1,0 19-36,5 27-6,-4-32 42,1 1-1,1-1 1,10 36-1,-3-14 4,-9-41 1,-1 1 0,0-1-1,0 1 1,0 0 0,1-1-1,-1 1 1,0-1 0,1 1-1,-1 0 1,1-1-1,-1 1 1,0-1 0,1 1-1,-1-1 1,1 0 0,-1 1-1,1-1 1,-1 1 0,1-1-1,0 0 1,-1 1 0,1-1-1,-1 0 1,1 0-1,0 0 1,-1 1 0,1-1-1,0 0 1,-1 0 0,1 0-1,0 0 1,-1 0 0,1 0-1,0 0 1,-1 0 0,1 0-1,0-1 1,-1 1-1,1 0 1,0 0 0,-1-1-1,1 1 1,-1 0 0,1-1-1,-1 1 1,1 0 0,-1-1-1,1 1 1,-1-1 0,1 1-1,-1-1 1,1 1-1,0-2 1,4-4 18,0-1-1,1 1 1,10-9-1,12-13 84,0-6 60,-11 14-14,-1 0 0,19-30 0,-28 38-115,1 0-1,1 1 1,0 0 0,13-12-1,8-8-491,-16 18-133,-1 0-949,-11 10-1012,-21 12-6554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4T12:22:14.0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298 90 7043,'0'-3'439,"0"1"-1,0 0 0,0 0 1,0 0-1,-1-1 1,1 1-1,-1 0 1,0 0-1,-1-3 0,1 1-16,-1 1 0,1-1-1,0 0 1,0 0 0,0-8-1,1 11-355,0 0-1,0 0 1,0 1-1,0-1 1,1 0-1,-1 0 1,0 1-1,0-1 1,1 0-1,-1 1 1,0-1-1,1 0 1,-1 1-1,1-1 1,-1 1-1,1-1 1,-1 1-1,1-1 1,-1 1-1,1-1 1,0 1-1,-1-1 1,1 1-1,0-1 1,-1 1-1,1 0 1,0 0-1,-1-1 1,1 1-1,0 0 1,0 0-1,-1 0 1,1 0-1,0 0 1,0 0-1,1 0 1,6 0 321,-5 0-250,0 0 0,-1 0 0,1 0-1,0-1 1,-1 1 0,1-1 0,0 0 0,-1 1-1,3-2 1,-1 0-25,-1 0 0,1 1 0,-1-1 0,1 1 0,0 0 0,-1 1 0,1-1 0,0 0 0,0 1 0,0 0 0,-1 0 0,1 0 0,0 1 0,0-1 0,0 1 0,-1 0 0,1 0 0,0 0-1,-1 0 1,1 1 0,-1-1 0,0 1 0,1 0 0,-1 0 0,0 0 0,0 0 0,3 4 0,0 0-46,-2 0 0,1 1 1,-1-1-1,1 1 0,-2 0 0,1 0 1,-1 0-1,0 0 0,-1 1 0,3 10 0,-4-11-19,0 0 0,0 0 0,-1 0 0,0 0 0,0 0 0,-1 0 0,-2 13 0,-1 28 164,4-39-144,0 1 0,0 0-1,0 0 1,-2 0 0,1 0 0,-1-1-1,-4 13 1,2-7 57,1 0-1,1 0 1,0 0-1,1 1 1,1 25 0,1-19 76,-5 40 0,-6 17 95,-9 44 194,13-69-273,6-43-170,-1 0 0,0 0 0,-1 0 0,-4 13 0,3-14-19,0 0 0,1 1 1,1-1-1,-1 18 1,-3 21 37,3-38-48,1 0-1,1 0 1,-1 0-1,2 1 1,-1-1-1,2 0 1,3 16-1,1 8 66,-5-28-43,1 1 1,0-1-1,1 0 1,4 11-1,-3-10 46,-1-1 0,0 1-1,3 15 1,-3-9 48,-1-3-4,0 0 0,0 0 0,-1 18 0,-1-26-111,0 0-1,0 0 0,-1 0 1,0 1-1,1-1 0,-1 0 0,0 0 1,0 0-1,-1-1 0,1 1 1,0 0-1,-1 0 0,0-1 0,0 1 1,0-1-1,0 1 0,-4 3 1,-54 33 109,48-31-118,-3-1-80,0-1 0,-1 0 0,1-1 0,-1-1 0,0-1 0,0 0 0,-23 1 0,17-1-298,16-3 33,0 1-1,0-1 1,-1 0-1,1 0 1,0-1-1,0 0 0,0 0 1,0 0-1,0-1 1,1 0-1,-10-4 1,3-1-1498,0 0 0,0-1 1,-15-13-1,-10-11-4577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4T12:22:35.4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45 5923,'-10'-5'2609,"24"6"256,-9-1-1376,15 4-353,3-1-239,-7-6-33,4-2-272,26 5-95,-9-6-225,2-6-112,13 6-112,7 3-144,-18-3-224,-5-1-609,-3 7 4003,-2 13-6548,-30-2 3010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4T12:22:35.8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15 5795,'5'9'5554,"4"-11"-4049,39 0-561,5 0-351,3-7-145,8 6-256,25 5-48,-27-4-240,-5-4 2705,-5 12-5634,7 8 2625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4T12:22:36.8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357 122 6099,'2'-1'4934,"-11"-9"-2052,9 10-2853,0-1 0,0 1-1,-1 0 1,1 0-1,0-1 1,0 1-1,0 0 1,0 0-1,0-1 1,0 1 0,0 0-1,0 0 1,0-1-1,0 1 1,0 0-1,0 0 1,0-1-1,0 1 1,0 0 0,0 0-1,0-1 1,0 1-1,0 0 1,0 0-1,0-1 1,0 1-1,0 0 1,1 0 0,-1-1-1,0 1 1,0 0-1,0 0 1,0 0-1,1-1 1,-1 1 0,0 0-1,0 0 1,0 0-1,1 0 1,-1 0-1,0-1 1,0 1-1,1 0 1,-1 0 0,0 0-1,1 0 1,16-5 869,-14 4-725,0 0 1,0 0-1,0 0 0,0 0 0,0-1 0,0 1 0,5-4 0,-6 4-127,-1-1-1,0 1 1,0 0-1,0-1 1,0 1-1,-1-1 1,1 1-1,0-1 1,-1 1-1,1-1 1,0 0-1,-1 1 1,0-1-1,1 0 1,-1 1-1,0-1 1,0 0-1,0 1 1,-1-4-1,1 2 8,0 0-1,0 1 0,0-1 1,-1 0-1,1 0 1,-1 1-1,0-1 0,0 0 1,0 1-1,0-1 1,-3-3-1,3 5-37,0 0 0,0 0 0,0 0 0,0 0 1,-1 0-1,1 0 0,0 0 0,-1 0 0,1 1 0,0-1 0,-1 1 0,1-1 0,-1 1 1,1-1-1,-1 1 0,1 0 0,-1 0 0,1 0 0,-1-1 0,0 2 0,1-1 0,-2 0 1,-27-1 16,-13 2-16,-44 25-40,79-25 23,1 1 1,-1 1 0,1 0 0,-1 0-1,1 0 1,0 1 0,1 0 0,-1 0 0,0 1-1,1-1 1,-10 11 0,-12 12 2,20-20-1,0 0 0,1 0 0,0 0 0,0 1 0,0 0 0,1 1 0,1-1 0,-9 17 0,-1 38-28,14-61 25,1-1 1,0 0-1,0 0 0,0 1 1,0-1-1,0 0 0,0 1 1,0-1-1,0 0 1,1 0-1,-1 1 0,1-1 1,-1 0-1,0 0 0,1 0 1,0 0-1,-1 1 1,1-1-1,0 0 0,0 0 1,-1 0-1,1 0 0,0-1 1,0 1-1,0 0 1,0 0-1,0 0 0,0-1 1,0 1-1,1-1 0,-1 1 1,0-1-1,0 1 1,0-1-1,2 1 0,4 1-8,1-1 0,-1 0 0,0 0 0,14 0 0,-5-2 2,0 0 0,-1-1 1,1-1-1,24-7 1,-30 7 4,-1 0 0,1-1 0,-1 0 0,1-1 0,-1 0 0,-1 0 0,16-13 0,7-18 11,-3 13-4,-21 17 0,1-1-1,-1 1 1,13-15 0,-15 13 0,1 1 2,0-1 0,0 1 0,1 0 0,9-8 1,-14 13-1,1 0 0,-1-1 0,0 1 0,0-1 1,0 0-1,0 0 0,0 0 0,0 0 1,-1 0-1,2-5 0,1 1 19,-4 6-21,0 0 0,0 1-1,0-1 1,1 0 0,-1 1 0,0-1 0,1 0 0,-1 1-1,0-1 1,1 1 0,-1-1 0,1 1 0,-1-1 0,1 1-1,-1-1 1,1 1 0,-1 0 0,1-1 0,-1 1 0,1-1-1,0 1 1,-1 0 0,1 0 0,0-1 0,0 1-1,-1 1 0,1-1 0,-1 0 0,1 0 0,0 1 0,-1-1 0,1 1 0,-1-1 1,1 0-1,-1 1 0,1-1 0,-1 1 0,0-1 0,1 1 0,-1-1 0,1 1 0,-1-1 0,0 1 0,1 0 0,10 34 29,-5-9-47,-3-12-200,0 0-1,1 0 0,0 0 0,9 18 0,-8-23-239,0 0-1,0 0 1,0-1-1,1 0 0,1 1 1,10 10-1,-14-17 250,-1 0 0,1 0-1,-1-1 1,1 1 0,0-1-1,-1 1 1,1-1 0,0 0-1,0 0 1,0 0 0,0 0 0,0 0-1,0-1 1,1 0 0,-1 1-1,0-1 1,0 0 0,0-1-1,0 1 1,0 0 0,0-1-1,0 0 1,0 0 0,0 0 0,4-1-1,22-12-1908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4T12:22:37.1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0 177 4498,'15'-50'4026,"-11"40"-2964,-1-1 0,0 1 0,0-1-1,-1 1 1,1-18 0,-2 24 387,1 9-883,1 9-263,5 83 121,-8-88-414,1 0 0,0 0 0,1 0 0,0 0 0,0 0 0,1 0 0,0 0 0,0-1 0,1 1 0,0-1 0,1 0 0,-1 0 0,2-1 0,-1 1 0,1-1 0,0 0 0,1-1 0,10 9 0,-14-13 13,0 0 0,0-1 0,0 1 0,0-1 0,0 0-1,0 0 1,1 0 0,-1 0 0,0-1 0,1 1 0,-1-1 0,1 0 0,-1 0 0,0 0 0,1 0 0,-1-1 0,0 1 0,1-1 0,-1 0 0,6-2 0,-1-1 35,0 0 1,0-1 0,-1 0 0,1 0 0,-1 0 0,13-13 0,20-20 95,-18 18-166,0-1-1,-2 0 1,0-2 0,27-41 0,-41 53-253,21-37-915,-17 17-3124,-9 25 571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4T12:22:37.8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267 101 5763,'-1'-1'220,"1"0"0,-1-1 1,1 1-1,0-1 0,-1 1 1,1 0-1,0-1 0,0 1 1,0-1-1,0 1 0,0-1 1,1-2-1,-1-11 2270,-27-35 1213,27 49-3668,0 0 0,0 0 0,0 1 0,-1-1 0,1 0 0,0 1 0,0-1 0,-1 1 0,1-1 0,-1 0 0,1 1 0,0-1 0,-1 1 0,1-1 0,-1 1 0,0-1 0,1 1 0,-1-1 0,1 1 0,-1 0 0,0-1 0,1 1 0,-1 0 0,-1-1 0,-15 5 339,-7 2-196,16-5-175,1-1-1,-1 2 0,1-1 1,-1 1-1,1 0 0,0 1 1,0 0-1,0 0 0,0 0 1,0 1-1,1 0 0,-1 0 1,1 1-1,-7 6 0,5-4-3,0-1 1,0 1-1,1 0 0,-8 10 0,13-13 1,0-1-1,0 0 0,0 1 0,0 0 0,1-1 0,-1 1 0,1 0 0,0 0 0,0-1 1,0 1-1,1 0 0,-1 0 0,1 6 0,0-5-2,1 0 0,-1-1-1,1 1 1,-1-1 0,1 1 0,1-1-1,-1 1 1,1-1 0,-1 1 0,1-1 0,1 0-1,-1 0 1,0 0 0,5 5 0,-4-6-3,-1-1 0,1 0 1,0 0-1,0 0 1,0 0-1,0 0 1,0-1-1,0 1 0,0-1 1,0 0-1,1 1 1,-1-2-1,0 1 1,1 0-1,-1-1 0,1 1 1,-1-1-1,1 0 1,5-1-1,0 0 2,-1-1-1,1 0 0,-1 0 1,1-1-1,-1 0 1,0-1-1,0 0 1,9-5-1,6-7 92,25-19 0,-41 29 44,0-1-1,0 1 0,-1-1 1,0 0-1,0-1 1,9-15-1,-15 23-117,1 0 0,-1-1 0,0 1 1,0 0-1,0-1 0,1 1 0,-1 0 0,0-1 0,0 1 0,0 0 1,0-1-1,0 1 0,0 0 0,0-1 0,1 1 0,-1 0 1,0-1-1,0 1 0,-1 0 0,1-1 0,0 1 0,0-1 1,0 1-1,0 0 0,0-1 0,0 1 0,0 0 0,0-1 1,-1 1-1,1 0 0,0 0 0,0-1 0,0 1 0,-1 0 1,1-1-1,0 1 0,0 0 0,-1 0 0,1 0 0,0-1 1,-1 1-1,1 0 0,0 0 0,-1 0 0,1 0 0,0-1 1,-1 1-1,1 0 0,0 0 0,-1 0 0,0 0 0,1 0 0,-1 0 0,0 0 0,0 0-1,0 1 1,1-1 0,-1 0 0,0 0-1,0 0 1,1 1 0,-1-1 0,0 0-1,1 1 1,-1-1 0,0 1 0,1-1-1,-1 1 1,1-1 0,-1 1 0,0 0-1,1-1 1,-1 1 0,1-1 0,0 1-1,-1 0 1,1 0 0,0-1 0,-1 1 0,1 0-1,-1 1 1,-15 46 157,9-28-162,-8 35 1,3-9-20,-24 58-1,9-27 5,-15 37 35,-5 18 40,44-122-50,0 1-1,0-1 1,-1 0-1,0 0 1,0 0-1,-1 0 1,-1-1-1,-6 9 1,-5 7 131,16-25-138,1 1-1,0 0 1,-1-1-1,1 1 1,0-1-1,-1 1 1,1-1-1,-1 1 1,1-1-1,-1 1 0,1-1 1,-1 1-1,1-1 1,-1 0-1,0 1 1,1-1-1,-2 1 1,-6-6 134,7 3-122,0 0 1,0-1 0,1 1 0,-1 0-1,0-1 1,1 1 0,-1 0 0,1-1-1,0-3 1,-1-4-3,1 1 0,1-1-1,0 1 1,0-1 0,1 1 0,0-1-1,0 1 1,1 0 0,0 0-1,1 0 1,0 0 0,7-11 0,57-79-616,-56 83 220,1 0 0,0 1 0,1 1 0,1 0 0,0 1 0,26-17-1,-39 28 171,50-33-1807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4T12:21:54.2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322 35 5843,'2'-1'354,"-1"0"-1,1 0 1,-1-1 0,0 1 0,1 0 0,-1 0 0,0-1 0,0 1 0,0-1 0,0 1-1,0-1 1,0 0 0,0 1 0,-1-1 0,1 0 0,0-1 0,1-6 4805,-12 40-4648,-1-1 0,-22 43 0,7-17-392,-106 215 77,18-41-2252,111-223 1705,0 1 0,0-1 0,1 1-1,0 0 1,-2 12 0,5-17-2373,5-8 557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4T12:21:54.6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0 463 7363,'10'-23'722,"57"-126"3247,-52 121-3470,1 1 0,1 1-1,26-30 1,-42 56-493,21-28 622,42-36-1,-56 57-480,1 0-1,0 0 1,0 1-1,1 0 1,0 1 0,0 0-1,0 1 1,0 0-1,13-3 1,-20 6-115,0 0 0,1 0 0,-1 1 0,1-1 1,0 1-1,-1 0 0,1 0 0,-1 0 0,1 1 0,-1-1 1,1 1-1,-1 0 0,1 0 0,-1 0 0,0 0 0,1 0 1,-1 1-1,0 0 0,0-1 0,0 1 0,0 0 0,0 1 1,-1-1-1,1 0 0,0 1 0,-1 0 0,0-1 0,0 1 1,0 0-1,0 0 0,0 0 0,0 0 0,0 4 1,1-1-19,-1 0 1,1 1 0,-2-1 0,1 1 0,-1-1 0,0 1 0,0-1 0,-1 1-1,0 0 1,0-1 0,0 1 0,-1-1 0,0 1 0,-2 6 0,-4 9-35,-1 0 0,-18 37 1,13-33-44,-12 24-135,6-12-2149,-23 65-1,34-58-934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4T12:21:54.9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280 1 8100,'3'0'2945,"-13"10"433,-24 6-2258,0 29-127,4 12-337,-20 7-128,9 9-176,2 13-32,10-19-143,15 17-81,12-7-16,7-10-401,13-11-415,11-10 3537,-1-19-6546,8-25 2928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18T14:43:43.81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131 1 7876,'-11'0'5930,"6"8"-3337,1 23-2439,2-11 266,-11 43-316,-3-2 0,-39 98 0,36-102 3,17-51-82,1-1 0,0 1 0,0 0-1,1-1 1,0 1 0,0-1 0,0 1 0,2 7 0,-2-10-9,1-1 1,0 0-1,0 0 0,0 0 1,0 0-1,1 0 0,-1 0 0,0 0 1,1 0-1,0 0 0,-1-1 1,1 1-1,0 0 0,0-1 0,0 0 1,0 1-1,0-1 0,0 0 1,0 0-1,0 0 0,0 0 1,1-1-1,3 2 0,5 0 35,0 0 0,0-1 0,18 0 0,17-3 53,-1-3 0,76-17 0,-90 16-85,68-17-43,-45 10-1099,100-12-1,-107 27-2104,-7 5-195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4T12:21:55.3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1 124 4354,'6'-6'1336,"1"-1"0,0 1 0,0 1-1,1-1 1,8-3 0,11-9 80,-16 10-909,3-3 296,1 0 0,26-13 0,-37 22-703,-1 0 0,0 1-1,1-1 1,-1 1 0,1 0-1,0 0 1,-1 0-1,1 1 1,0-1 0,-1 1-1,1 0 1,0 0 0,0 0-1,-1 1 1,1-1-1,0 1 1,-1 0 0,1 0-1,3 1 1,-6-1-90,0 0 0,0 0-1,0 0 1,0 0 0,0 0 0,0 0 0,0 0-1,-1 0 1,1 0 0,0 1 0,-1-1 0,1 0-1,-1 0 1,1 1 0,-1-1 0,0 0 0,0 1-1,1-1 1,-1 0 0,0 1 0,0-1 0,0 0-1,0 1 1,0-1 0,-1 0 0,1 1 0,-1 1-1,-13 43 157,11-37-155,-44 102 43,5-15 1,36-71-39,6-25-17,0 0 1,0 0-1,0 0 0,0 0 0,0 0 1,0 1-1,0-1 0,0 0 1,0 0-1,0 0 0,0 0 0,0 0 1,0 1-1,0-1 0,0 0 0,0 0 1,0 0-1,0 0 0,1 0 1,-1 1-1,0-1 0,0 0 0,0 0 1,0 0-1,0 0 0,0 0 0,0 0 1,0 0-1,1 0 0,-1 1 0,0-1 1,0 0-1,0 0 0,0 0 1,0 0-1,0 0 0,1 0 0,-1 0 1,0 0-1,0 0 0,0 0 0,0 0 1,0 0-1,1 0 0,-1 0 0,0 0 1,0 0-1,0 0 0,0 0 1,0 0-1,1 0 0,-1 0 0,0 0 1,0 0-1,0 0 0,0-1 0,0 1 1,0 0-1,1 0 0,-1 0 0,15-10-51,17-17-59,-10 2 41,-2-1-1,0-1 0,19-37 1,-24 40 53,-7 9 9,-4 7 11,0-1 0,1 1 1,7-8-1,-11 15 1,-1 0 1,1 0-1,0 0 1,0 0 0,-1 0-1,1 0 1,0 0-1,0 0 1,0 1 0,0-1-1,0 0 1,0 1-1,1-1 1,-1 1 0,0-1-1,0 1 1,0 0-1,0-1 1,1 1-1,-1 0 1,0 0 0,0 0-1,1 0 1,-1 0-1,0 0 1,0 0 0,0 0-1,1 0 1,-1 1-1,2 0 1,-2 0 4,1 0 0,-1 0 0,1 0 0,-1 1 0,0-1 0,0 0 0,1 1 1,-1-1-1,0 1 0,0 0 0,-1-1 0,1 1 0,0 0 0,0-1 0,-1 1 0,1 2 0,5 31 66,-5-20-141,0 4 159,2 0-1,8 38 1,-10-53-170,0 0 0,0 0 0,1 0 0,-1-1 0,1 1 0,0 0 0,0-1 1,0 1-1,1-1 0,-1 1 0,1-1 0,0 0 0,0 0 0,0-1 0,0 1 1,1-1-1,-1 1 0,1-1 0,-1 0 0,5 2 0,-5-3-356,-1-1-1,1 1 0,0-1 1,0 1-1,0-1 0,0 0 1,0 0-1,0 0 1,0-1-1,0 1 0,-1-1 1,1 1-1,0-1 1,0 0-1,0 0 0,3-2 1,23-15-4522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4T12:21:55.7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175 57 8660,'16'-21'3394,"-3"1"559,-3 8-2352,-4 8 16,-3 10-561,-5 21-191,1 21-353,-12 26-128,-1 10-160,-16 14-48,-1-7-64,-2 11-48,-1-19-64,7 6-544,-2-24-576,21-3-3426,8-30 432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4T12:21:56.9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0 500 3185,'3'1'736,"-1"-1"0,1 0 0,-1 0-1,0 1 1,1-1 0,-1-1-1,1 1 1,4-1 0,-6 1-589,0 0 0,-1-1 1,1 1-1,0 0 0,0 0 1,0-1-1,0 1 0,-1 0 1,1-1-1,0 1 0,0-1 1,-1 1-1,1-1 0,0 0 0,-1 1 1,1-1-1,-1 0 0,1 1 1,-1-1-1,1 0 0,-1 1 1,1-1-1,-1 0 0,1 0 1,-1 0-1,0 0 0,1 0 1,0-3 30,0 0 0,0 1 0,1-1-1,0 1 1,-1 0 0,1-1 0,1 1 0,-1 0 0,0 0 0,1 0 0,-1 0 0,1 1 0,0-1 0,0 1 0,4-3 0,-2 1-85,0 0 0,-1 0 1,1 0-1,-1-1 0,0 1 1,6-11-1,8-18 193,-10 19-155,-1 0-1,0-1 1,7-23-1,-4 9 152,22-43-1,-17 40 3,12-34 1,-26 62-251,0 0 0,0 0 1,1 0-1,0 1 1,0-1-1,0 0 1,0 1-1,0-1 1,1 1-1,-1 0 1,1 0-1,6-6 1,-8 9-28,-1-1 0,1 1 1,0-1-1,-1 0 0,1 1 1,-1-1-1,1 1 0,-1-1 1,1 0-1,-1 0 0,0 1 1,1-1-1,-1 0 0,0 0 1,0 0-1,1 1 0,-1-1 1,0 0-1,0 0 0,0 0 1,0 0-1,-2 1 53,0 13-36,2-10-24,0 0 0,-1 0 0,1 0-1,-1 0 1,0 0 0,0 0 0,0 0 0,-1 0 0,1 0-1,-1-1 1,-2 4 0,2-3-1,0 1-1,1-1 1,-1 0 0,1 0 0,-1 1-1,1-1 1,0 0 0,0 1 0,0 0-1,0 6 1,1 2 3,0 0 1,1-1-1,3 22 0,-3-30-4,0 1-1,0 0 1,0-1 0,1 1 0,-1-1 0,1 1-1,0-1 1,0 0 0,0 0 0,0 0 0,0 0-1,1 0 1,0 0 0,-1-1 0,7 5 0,-4-4-5,1 0 0,0-1 1,-1 0-1,1 0 1,0 0-1,0-1 0,0 0 1,0 0-1,0 0 1,0-1-1,1 0 1,-1 0-1,0-1 0,9-1 1,-6 0 2,0 0 0,0 0-1,-1-1 1,1 0 0,-1-1 0,0 0 0,1 0 0,13-11-1,1-2 10,-3 2 1,-1 0-1,-1-1 1,25-28-1,10-26 40,-40 48-24,-10 16-13,-3 9-2,-10 38-30,-1-1 0,-19 44 1,26-74 19,-2 7-100,-47 130-543,25-46-4570,18-51 1432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4T12:21:57.3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104 7 6179,'-4'-7'3698,"12"14"-145,-8-3-1248,-4 7-864,-8 3-545,8 15-287,-5-3-305,2 13-176,-18-8-496,2 6-3474,0-12 977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4T12:21:58.0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338 6 6643,'4'1'551,"1"1"0,-1-1 0,1 0 0,-1-1 0,1 1 0,-1-1-1,1 1 1,0-1 0,-1-1 0,1 1 0,-1-1 0,1 1 0,0-1 0,-1-1 0,8-2 0,-1 1 697,-11 3-1230,0 0 1,0 0-1,0 0 0,0 0 0,0 0 0,0 0 0,0 0 1,1 0-1,-1 0 0,0 1 0,0-1 0,0 0 0,0 0 0,0 0 1,0 0-1,0 0 0,0 0 0,0 1 0,0-1 0,0 0 0,0 0 1,0 0-1,0 0 0,0 0 0,0 1 0,0-1 0,0 0 1,0 0-1,0 0 0,0 0 0,0 0 0,0 1 0,0-1 0,0 0 1,0 0-1,0 0 0,0 0 0,0 0 0,-1 0 0,1 0 1,0 1-1,0-1 0,0 0 0,0 0 0,0 0 0,0 0 0,0 0 1,0 0-1,-1 0 0,1 0 0,0 0 0,0 0 0,0 0 0,0 0 1,0 0-1,-1 0 0,1 0 0,0 0 0,0 0 0,0 0 0,-7 6 188,5-4-177,-1 0 0,1 0 0,-1 0-1,1-1 1,-1 1 0,0-1 0,0 1 0,0-1-1,-4 1 1,-1 0-15,1 0 0,-1 1 0,1-1 0,-1 1 0,1 1 0,0 0 0,-12 8 0,11-7-7,-1 1 0,0-1 0,0-1 0,0 0 0,-18 6 1,16-7-2,0 1 0,1 0 0,-21 12 0,2 5-3,-19 12 12,42-31-12,1 1 0,0-1-1,0 1 0,1 0 0,-10 7 0,14-10-2,-1 1 0,1-1 0,-1 1-1,1-1 1,0 1 0,-1 0-1,1-1 1,-1 1 0,1-1-1,0 1 1,-1 0 0,1-1 0,0 1-1,0 0 1,0-1 0,0 1-1,-1 0 1,1-1 0,0 1 0,0 0-1,0 0 1,0-1 0,0 1-1,1 0 1,-1-1 0,0 1-1,0 0 1,0-1 0,1 1 0,-1 0-1,0-1 1,1 1 0,-1 0-1,0-1 1,1 1 0,-1-1-1,1 1 1,-1-1 0,1 1 0,-1-1-1,1 1 1,-1-1 0,1 0-1,-1 1 1,1-1 0,1 1-1,1 1-1,1-1 0,-1 1-1,1-1 1,0 0-1,0 0 1,0 0 0,-1 0-1,1-1 1,6 1-1,13 1-5,12 4 0,1-2 0,0-1 0,40-3 0,-43-2-20,0 0 0,44-11-1,-76 13 20,0-1 0,0 1-1,0 0 1,0-1 0,0 1 0,0 0-1,0 0 1,1 0 0,-1 0 0,0 0-1,0 0 1,0 0 0,0 0 0,0 0-1,1 1 1,-1-1 0,0 0 0,0 1-1,0-1 1,0 1 0,0-1 0,1 2-1,-2-2 6,0 1 0,0-1-1,1 0 1,-1 0 0,0 1-1,0-1 1,-1 0 0,1 0-1,0 1 1,0-1 0,0 0-1,0 1 1,0-1 0,0 0-1,0 0 1,0 1 0,0-1-1,-1 0 1,1 0 0,0 0-1,0 1 1,0-1 0,0 0-1,-1 0 1,1 0 0,0 1-1,0-1 1,-1 0 0,1 0-1,-17 8-103,-12 2-36,-29 15-1,-7 2 95,-37 4 29,-6 2 48,92-27-16,1 1 1,-1 0-1,2 1 0,-22 14 0,35-22-10,1 1 0,-1-1 1,0 1-1,1-1 1,-1 0-1,0 1 0,1-1 1,-1 1-1,1-1 0,-1 1 1,1 0-1,-1-1 1,1 1-1,-1 0 0,1-1 1,-1 1-1,1 0 0,0-1 1,-1 1-1,1 0 1,0 0-1,0-1 0,0 1 1,0 0-1,-1 0 0,1-1 1,0 1-1,0 0 0,0 0 1,1 0-1,-1 1 1,1-1 1,0 0 0,0 0 0,0 0 0,1 0 0,-1 0 0,0 0 0,0 0 1,1 0-1,-1 0 0,1 0 0,-1-1 0,1 1 0,-1 0 0,3-1 0,7 3 17,0 0 0,1-1 0,20 1 0,31-6-44,0-3-1,72-16 1,-117 19-76,40-9-628,38-5-2882,-24 10 361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4T12:21:58.4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113 1 7635,'11'3'7444,"-10"3"-5235,-4-1-1185,3 11-95,-4-5-705,-15-1-96,6 15-304,-3-5-929,-7 1-463,-9-6-2370,18-3-272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4T12:21:58.9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52 40 7892,'11'-6'2849,"-11"-17"625,5 13-2130,-1 10-31,-1 0-417,-3 14-176,2 18-351,-9 5-129,-7-10-128,-6 14-32,2-7-16,8 5-288,3-3-385,7 1-671,10-8 127,5-10-2752,-1-15 559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4T12:21:59.3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305 113 7283,'14'-29'3106,"-1"19"383,-3 8-1712,-6 11-528,-10 3-225,-11-1-592,4 23-159,-6 3-209,-6 1-80,9 6-273,0 1-767,3-13 512,10-4-3218,1-1 528</inkml:trace>
  <inkml:trace contextRef="#ctx0" brushRef="#br0" timeOffset="1">0 63 5939,'7'-7'3233,"13"7"-63,12-4-881,5-10-1249,26 12-79,-3-1-433,8-3-160,-7 3-192,3 3-880,-16-6-2850,16-11 721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4T12:21:59.9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121 46 6851,'-16'-24'8510,"1"2"-4985,18 23-3262,0 1 0,1-1 0,-1 1 0,0-1 1,0 1-1,0 0 0,4 4 0,12 13 91,-1 2-1,0 0 1,19 31 0,36 74 568,-64-108-823,0 0 0,-2 1 0,7 21 1,-11-28-68,-1 0 1,0 0-1,-1 0 1,-1 0-1,0 0 1,-2 21-1,1-20-22,-1-1 1,0 1-1,-1-1 0,-1 1 0,0-1 0,0 0 0,-1-1 0,-1 1 1,-13 21-1,-89 91-479,42-51-119,-20 27-2120,71-76 1250,15-24 1386,-1 0 0,1 0 0,0 0-1,0 0 1,-1 1 0,1-1-1,0 0 1,0 0 0,0 1 0,0-1-1,-1 0 1,1 0 0,0 1 0,0-1-1,0 0 1,0 0 0,0 1-1,0-1 1,0 0 0,0 1 0,0-1-1,0 0 1,0 0 0,0 1-1,0-1 1,0 0 0,0 1 0,0-1-1,0 0 1,0 0 0,0 1-1,0-1 1,0 0 0,1 1 0,-1-1-1,0 0 1,0 0 0,0 0-1,0 1 1,1-1 0,-1 0 0,0 0-1,0 0 1,1 1 0,-1-1-1,0 0 1,0 0 0,1 0 0,-1 0-1,0 0 1,0 1 0,1-1-1,-1 0 1,0 0 0,0 0 0,1 0-1,-1 0 1,0 0 0,1 0-1,-1 0 1,0 0 0,0 0 0,1 0-1,-1 0 1,0 0 0,1 0-1,-1-1 1,0 1 0,1 0 0,22-12-4144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4T12:22:00.3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59 36 8516,'-18'0'3842,"9"5"175,11 1-2304,5-8-320,0-14-721,29 20-320,3-19-192,18 5-448,6 4-368,15 12-785,-34-14-2689,-1 8 289</inkml:trace>
  <inkml:trace contextRef="#ctx0" brushRef="#br0" timeOffset="1">6 236 8356,'-6'7'3537,"10"-14"273,15 1-2321,28 1-289,10-11-623,28 7-241,4-2-416,4-6-1105,-6 17-1072,6 3-1617,-20-1-896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18T14:43:44.84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443 45 3730,'16'-25'6896,"-11"15"-5169,-5 9-1665,0 1-1,0 0 1,0-1 0,0 1 0,1-1-1,-1 1 1,0 0 0,0-1 0,0 1-1,0 0 1,0-1 0,1 1-1,-1 0 1,0-1 0,0 1 0,0 0-1,1-1 1,-1 1 0,0 0 0,1 0-1,-1-1 1,0 1 0,1 0 0,-1 0-1,0 0 1,1-1 0,-1 1 0,0 0-1,1 0 1,-1 0 0,0 0-1,1 0 1,-1 0 0,1 0 0,-1 0-1,0 0 1,1 0 0,-1 0 0,1 0-1,0 0 1,-3 1 99,1 0 0,-1 1 0,1-1 0,0 0-1,-1 1 1,1-1 0,0 1 0,0-1 0,0 1 0,0 0 0,0-1-1,0 4 1,-1-1 24,-89 143 1304,63-94-1276,-38 101 0,64-146-204,-48 163 113,49-167-118,0 0-1,1-1 1,-1 1-1,1 0 1,0 0-1,0 0 1,1-1 0,-1 1-1,1 0 1,-1 0-1,1 0 1,1-1-1,1 5 1,-3-7-2,0-1-1,1 1 1,-1 0 0,1-1 0,-1 1 0,1 0 0,0-1-1,-1 1 1,1-1 0,0 1 0,-1-1 0,1 1 0,0-1-1,0 0 1,-1 1 0,1-1 0,0 0 0,0 0 0,-1 1-1,1-1 1,0 0 0,0 0 0,1 0 0,1 0 2,-1-1 0,0 1 1,0-1-1,1 0 0,-1 0 0,0 0 1,0 0-1,0 0 0,0 0 1,0-1-1,0 1 0,2-3 1,0 1 1,-1 0 0,0-1 0,-1 1 0,1 0 0,-1-1 0,1 0 0,-1 1 0,0-1 0,0 0 0,0 0 0,-1 0 0,2-7 0,-1 2 3,-1 0 0,0 0 0,0 0 0,-1 0 0,-1-15 0,-2 5 4,0 0-1,-1 0 1,-1 1 0,-1 0-1,-10-22 1,8 22 1,-2 0 0,0 0 1,-1 1-1,-18-21 1,21 29-44,0 0 0,-1 0 0,0 1-1,0 1 1,-1-1 0,0 2 0,0-1 0,-17-7 0,20 12-162,1 0 0,-1 0 0,0 1-1,1-1 1,-1 1 0,-12 1 0,17-1-24,1 1 1,-1 0 0,0 0 0,0 0-1,0 0 1,1 0 0,-1 1-1,0-1 1,0 0 0,1 1 0,-1 0-1,0-1 1,1 1 0,-1 0-1,0 0 1,1 0 0,-1 0 0,1 0-1,0 0 1,-1 0 0,1 0-1,0 1 1,0-1 0,0 0 0,-1 1-1,1-1 1,1 1 0,-2 2-1,2-4-6,-1 1 0,1 0 0,0 0-1,0 0 1,0 0 0,0 0-1,0 0 1,0-1 0,1 1 0,-1 0-1,0 0 1,0 0 0,1 0 0,-1-1-1,0 1 1,1 1 0,15 18-4045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4T12:22:01.6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339 45 7139,'-6'-16'7086,"-7"0"-4851,12 15-2152,0-1 0,0 1 1,0 1-1,0-1 0,0 0 1,-1 0-1,1 0 0,0 0 1,0 1-1,-1-1 0,1 1 1,0-1-1,-1 1 0,1-1 1,0 1-1,-1 0 0,1 0 1,-1-1-1,1 1 0,0 0 1,-1 0-1,-2 1 0,-3 2 136,0-1-1,-1 1 1,1-2-1,-1 1 1,-12 1-1,-31 7 590,49-10-756,-1 1 0,1 0 0,0 0 0,-1 0 0,1 0 0,0 0-1,0 1 1,0-1 0,0 1 0,0-1 0,1 1 0,-1 0 0,0 0 0,1 0 0,-1 0 0,-1 2 0,-20 29 639,19-23-525,0 0-1,1 1 1,1 0 0,-1 0 0,2-1 0,-1 1 0,2 1 0,-1-1-1,1 0 1,1 0 0,2 11 0,-3-18-124,0 0-1,1-1 1,-2 1 0,1 0-1,0 0 1,-1 0 0,-1 4-1,-2 21 240,9 2-73,-4-25-169,0-1 0,0 1 0,0-1-1,0 1 1,-1 0 0,-1 10 0,-2 3 50,1-11-40,1 0-1,-1 0 1,2 0-1,-1 0 1,1 0-1,1 0 1,0 10-1,1 2 105,-1 0-1,-2 35 1,-1-4 70,3-38-164,0 8 69,-1 1 1,-1 0-1,-1-1 1,-8 39-1,9-53-98,0 0 0,0 0-1,0 0 1,0 0-1,2 11 1,-1-13-17,0 1 0,0 0 0,0 0 0,-1 0-1,1-1 1,-2 1 0,1 0 0,-4 8 0,2-4 3,1-1 0,0 1 1,0 0-1,-1 18 0,3-16-4,-2-1 1,1 0-1,-4 12 1,-7 8 14,9-24-17,0 0 1,1 1-1,0-1 1,0 1 0,-1 9-1,-4 37 46,4-34-27,0 0 1,1 20-1,3-30-20,-1 1 0,-1-1 0,0 0 0,0 0 0,-4 16 0,3-21-4,1 0 0,-1 1 0,1-1 0,0 1 0,1-1-1,-1 1 1,1-1 0,0 1 0,1-1 0,-1 1 0,1-1 0,0 1 0,2 5 0,-1-7 1,0-1-1,0 1 1,0-1 0,0 0-1,1 0 1,-1 0-1,1 0 1,0 0-1,0-1 1,0 1 0,0-1-1,1 0 1,-1 0-1,0 0 1,1 0 0,-1 0-1,1-1 1,0 0-1,0 0 1,5 1-1,5 1-99,-1-1 0,1 0 0,0-1 0,-1-1 0,1 0 0,0-1 0,-1 0 0,1-1-1,-1-1 1,1 0 0,14-6 0,8-5-2756,0-2 0,62-37 0,-25 8-2595,8-1-955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4T12:22:43.7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105 31 6419,'2'-1'481,"0"0"0,-1 1 0,1-1 0,0 0 1,-1 0-1,1 0 0,-1 0 0,1 0 0,-1-1 0,2-1 0,-3 3-376,1 0 0,-1-1 0,0 1 0,1 0 0,-1-1 0,0 1 0,0 0 1,1-1-1,-1 1 0,0 0 0,0-1 0,0 1 0,0-1 0,0 1 0,1 0 0,-1-1 0,0 1 0,0-1 0,0 1 0,0-1 0,0 1 0,0 0 0,0-1 0,0 1 0,-1-1 0,1 1 0,0-1 0,0 1 0,0 0 0,0-1 0,0 1 0,-1 0 0,1-1 1,0 1-1,0-1 0,-1 1 0,1 0 0,0 0 0,-1-1 0,1 1 0,0 0 0,-1-1 0,1 1 0,0 0 0,-1 0 0,1 0 0,0-1 0,-1 1 0,1 0 0,-1 0 0,0 0 0,1 0-41,-1 0-1,1 0 1,-1 0 0,1 0-1,0 0 1,-1 1-1,1-1 1,-1 0-1,1 0 1,0 0 0,-1 1-1,1-1 1,0 0-1,-1 1 1,1-1-1,0 0 1,-1 0 0,1 1-1,0-1 1,0 1-1,-1-1 1,1 0-1,0 1 1,0-1 0,0 0-1,0 1 1,-1-1-1,1 1 1,0-1-1,0 1 1,0-1 0,0 1-1,-4 20 385,3-18-267,-44 281 1391,4-23-2293,33-230-38,5-21 207,1 0-1,-3 20 1,5-27 217,0-1 0,0 1 1,0-1-1,0 1 0,1 0 0,-1-1 0,1 1 1,-1-1-1,1 1 0,0-1 0,0 1 0,0-1 0,0 0 1,1 1-1,-1-1 0,2 2 0,8 4-3280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4T12:22:44.1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25 222 7587,'0'-14'1275,"1"0"-1,0-1 0,1 1 1,1 0-1,7-23 0,-7 29-926,0 0-1,0 1 1,1 0-1,0-1 1,0 1-1,1 1 1,0-1-1,0 1 1,0-1 0,1 2-1,7-7 1,-7 8-255,-1 1 0,1 0 1,-1 0-1,1 1 1,0 0-1,0 0 1,0 0-1,0 1 1,0 0-1,1 0 1,-1 0-1,0 1 0,0 0 1,1 0-1,-1 0 1,0 1-1,0 0 1,12 4-1,-11-3-72,0 0 1,0 0-1,0 1 0,0 0 0,0 1 1,-1 0-1,0 0 0,0 0 0,0 1 1,0-1-1,0 1 0,-1 1 1,0-1-1,0 1 0,-1 0 0,6 9 1,-6-9-22,-1 1 0,1 0 0,-2 0 0,1 0 0,-1 0 1,0 0-1,0 0 0,-1 1 0,0-1 0,0 1 1,-1-1-1,0 0 0,-1 9 0,-7 23-6,-22 66-1,23-88 6,-1 0-1,0-1 1,-1 0 0,-1-1 0,-1 0 0,0 0 0,-1-1-1,-21 19 1,9-11-391,-1-2 0,-1 0 0,-55 31-1,78-50 337,-1 1-455,-1 0 0,1 0 0,-1 1 0,1 0 0,0-1 0,0 1 0,0 1 0,0-1 0,1 1 0,-7 7 0,10-10 243,0 0-1,-1 0 1,1 0-1,0 0 0,0 0 1,0 0-1,0 0 1,-1 0-1,2 0 1,-1 0-1,0 0 0,0 0 1,0 0-1,1 2 1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4T12:22:44.5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66 3682,'4'-5'3905,"-11"3"-831,16 4 127,-4-9-1648,6 3-400,6-1-145,23 8-224,-24-15-239,14 1-273,20 13-64,-27-15-128,-3-1 16,10 14-112,2 11-416,-14-6-465,0 8-3008,1 1 383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4T12:22:44.9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45 6739,'1'7'2993,"-8"-5"353,18 1-1601,-13-12-209,9 4-367,24 3-161,10 1-3665,-9-14 3105,18 10-271,8 1-33,-17-5-208,6 2 2401,-3 14-3746,-6 2-2577,-17-5-224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4T12:23:33.3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1 120 4514,'22'5'7237,"7"0"-3981,-28-5-3167,0 0-1,-1 0 1,1-1-1,-1 1 1,1 0 0,-1 0-1,1 0 1,-1 0 0,1-1-1,-1 1 1,1 0-1,-1-1 1,1 1 0,-1 0-1,0-1 1,1 1 0,-1 0-1,0-1 1,1 1-1,-1-1 1,0 1 0,1-1-1,-1 1 1,0-1 0,0 1-1,1-1 1,-1 1-1,0-2 1,5-20 917,-1 7-289,12-17 325,-10 23-651,-1-1 0,-1 1 0,4-12 0,-20 163-450,10-134 5,-2 20-1104,-1 1 1,-2-1-1,-11 29 1,12-33-2314,11 2 168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4T12:23:33.7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 14 3730,'-11'-5'3649,"2"-2"-751,4 10 143,5 3-2064,5-3-161,2-3-384,13 0-80,1-3-352,27-3 3394,8 6-6596,22-5 3186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4T12:23:34.2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0 248 6707,'5'-7'6048,"2"-17"-2608,-1 2-1709,48-90 2604,-40 88-3829,-8 14-266,0 0 1,8-21-1,-10 23-171,-2 13-11,-3 15-3,-12 28-2330,2 2 1,2-1-1,-5 99 1,12-110-1749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4T12:23:34.6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3025,'3'2'4418,"11"0"-1344,6-4-1682,7 0 1858,12 6-2674,0-4-272,9 0-224,0 7-512,7 0-2817,-6-7 720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4T12:23:35.0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0 161 7844,'2'-1'374,"-1"1"1,1-1 0,-1 0-1,1 0 1,-1 0 0,0 1-1,1-1 1,-1 0 0,0-1-1,0 1 1,0 0 0,0 0-1,0 0 1,0-1 0,0 1-1,0 0 1,0-1 0,0-1-1,11-33 2695,-5 13-1849,-2 13-700,-1 1-1,1 0 0,1 0 0,11-15 0,-14 11-77,-2 8-295,3 5 25,-4 1-167,1 0 1,-1 1-1,1-1 1,-1 0-1,1 0 1,-1 0-1,0 1 1,1-1-1,-1 0 1,0 0-1,0 1 1,0-1-1,0 0 1,0 1-1,0-1 1,0 0-1,-1 0 1,1 1-1,-1 1 1,-11 36-60,4-15-104,6-13-95,1-1-1,0 1 0,0 0 0,2-1 0,-1 1 1,4 20-1,1 17-1953,-4-46 1949,-1 0 0,0 0 0,-1 0 0,1 0 0,0 0 0,-1 0 0,1 0-1,-1 0 1,1-1 0,-1 1 0,0 0 0,0 0 0,0 0 0,0-1 0,0 1 0,0 0 0,0-1 0,-1 1-1,1-1 1,0 1 0,-1-1 0,-2 2 0,-14 12-3573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18T14:43:45.48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189 167 4642,'40'-6'6722,"1"-8"-4653,-22 6-1806,-1-1 0,19-12 1,-29 15-98,0 0 0,0 0 1,8-10-1,-13 13-93,0 0-1,-1 0 1,1 0-1,-1 0 0,0-1 1,1 1-1,-2-1 0,1 1 1,0-1-1,1-5 1,-3 8-58,0 0 0,0 0 1,0 0-1,0 0 1,0 0-1,0 0 1,0 0-1,0 0 0,0 0 1,0 0-1,-1 0 1,1 0-1,0 0 1,-1 0-1,1 0 1,-1 0-1,1 0 0,-1 0 1,1 0-1,-1 1 1,0-1-1,1 0 1,-1 0-1,0 1 1,0-1-1,0 0 0,1 1 1,-1-1-1,0 1 1,0-1-1,0 1 1,0-1-1,0 1 1,0 0-1,0 0 0,-1-1 1,-5 0 8,1 0 0,-1 0 0,1 1 0,-11 0-1,15 0-15,-11 1-4,1 1-1,-1 0 0,0 1 1,1 0-1,0 1 0,0 0 1,0 1-1,0 0 0,1 1 1,-1 0-1,1 1 0,-15 13 1,7-4-4,1 0 0,1 1-1,0 1 1,1 1 0,-20 32 0,28-39 0,1 1 0,0 0 0,1 1 0,1-1 0,0 1 0,-4 19 0,8-29-3,0 0 0,0 0-1,1 0 1,0 0 0,-1 0-1,1 0 1,1 0 0,-1 0-1,0 0 1,1 0 0,0 0-1,0 0 1,0-1 0,1 1-1,-1 0 1,1 0 0,0-1-1,0 1 1,2 3-1,0-4-14,-1 0-1,0 0 1,1 0-1,0 0 1,-1-1-1,1 0 1,0 1-1,0-1 1,1-1-1,-1 1 1,0 0-1,0-1 1,1 0-1,-1 0 1,9 0-1,11 0-191,1-1-1,-1-1 0,41-7 0,-60 7 185,18-3-152,1-1 1,-1-2-1,0 0 1,-1-1 0,0-2-1,0 0 1,-1-1-1,0-1 1,24-19 0,-29 19 111,-1-1 0,0 0 1,-1-1-1,0-1 1,-1 0-1,-1-1 0,0-1 1,-1 1-1,-1-2 1,-1 0-1,11-26 0,-19 41 82,0 0 0,-1 0-1,1-1 1,0 1 0,-1 0-1,0-1 1,0 1-1,0-1 1,0 1 0,-1 0-1,1-1 1,-1 1 0,0 0-1,0-1 1,-2-3-1,3 5 14,-1 0 0,0 1 0,0-1 0,0 1 0,0-1 0,-1 1 0,1-1 1,0 1-1,-1 0 0,1 0 0,-1-1 0,1 1 0,-1 0 0,1 0 0,-1 1 0,0-1 0,1 0 0,-1 0 0,0 1 0,0-1 0,0 1 0,0 0 0,1-1 0,-1 1 0,0 0 0,0 0 0,0 0 0,-3 1 0,2-1 10,-1 1 1,1-1-1,0 1 1,-1 0 0,1 0-1,0 0 1,-1 0-1,1 1 1,0 0-1,0-1 1,0 1 0,0 0-1,0 0 1,1 1-1,-1-1 1,1 0 0,-1 1-1,-2 4 1,3-4-29,1-1 0,1 1 0,-1-1 0,0 1 0,0-1 0,1 1 0,0-1 0,-1 1-1,1 0 1,0-1 0,0 1 0,1-1 0,-1 1 0,0 0 0,1-1 0,0 1 0,-1-1 0,1 1 0,0-1 0,0 1 0,1-1 0,-1 0 0,0 0 0,1 1 0,0-1 0,1 2 0,5 6 11,5 7 13,-1 0-1,-1 0 1,14 29-1,-2 0 1,-14-29-24,0 0-1,7 24 1,-14-37-6,-1 0 0,-1 1 0,1-1-1,-1 0 1,0 1 0,1-1 0,-2 1 0,1-1 0,-1 0 0,1 1 0,-1-1-1,0 0 1,-1 1 0,1-1 0,-1 0 0,0 0 0,0 0 0,0 0 0,0-1-1,-1 1 1,0-1 0,1 1 0,-1-1 0,-1 0 0,-3 4 0,1-2 5,0 0 0,-1-1 0,0 0 0,1 0 0,-1 0 0,-1-1 0,1 0 0,-1 0 0,1-1 0,-1 0 0,0 0 0,1-1 0,-12 1 0,11-1 79,0-2 1,0 1-1,0-1 1,-14-3-1,20 4-89,1 0 0,0-1 0,0 1-1,-1 0 1,1-1 0,0 1 0,0-1-1,0 1 1,0-1 0,0 1-1,-1-1 1,1 0 0,0 0 0,0 1-1,1-1 1,-1 0 0,0 0 0,0 0-1,0 0 1,1 0 0,-1 0 0,0 0-1,1-1 1,-1 1 0,1 0 0,-1 0-1,1 0 1,0 0 0,-1-1 0,1 1-1,0 0 1,0 0 0,0-1 0,0 1-1,0 0 1,0-1 0,0 1 0,0 0-1,1-2 1,12-16-336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4T12:23:35.4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 14 4546,'-14'-9'6579,"12"4"-4082,13 10-896,-4-5-513,16 4-111,9 0-401,0-1-144,-2-6-224,19 1-272,0-4-480,7 5-3186,1 8 769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4T12:23:36.0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 27 5587,'-5'-18'3009,"5"9"-48,2 13-784,-2-6-992,5 13-49,-3-4-287,1 11-113,-3-2-320,4 10-128,-9-13-144,1 15-47,-3-3-65,2 4-161,-1-1-239,4 10-624,2-15-273,4-7-2464,0-9 255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4T12:23:36.4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155 40 7027,'3'-3'860,"-2"1"-546,0 1-1,0-1 1,0 1 0,0 0-1,0-1 1,0 0 0,0 1-1,0-1 1,0 0-1,-1 1 1,1-1 0,-1 0-1,0 0 1,1 1 0,-1-1-1,0 0 1,0 0 0,0-2-1,-1 4-253,0-1 0,0 1 0,0 0 0,1 0 0,-1-1 0,0 1 0,0 0 0,0 0 0,0 0 0,0 0-1,0 0 1,0 0 0,0 0 0,0 0 0,0 1 0,0-1 0,0 0 0,0 0 0,0 1 0,1-1 0,-1 1 0,0-1-1,0 1 1,-1 0 0,-3 1-27,0 1-1,1-1 0,-1 1 0,0 0 1,-3 4-1,-75 77 2,82-83-34,1 0-1,-1 0 0,0 0 1,0-1-1,0 1 0,0 0 0,0 0 1,0-1-1,0 1 0,0-1 1,0 1-1,0-1 0,0 1 1,0-1-1,0 0 0,0 1 0,-2-1 1,-8 3-1,25-11 371,-12 6-322,0 1-1,0-1 1,0 1 0,0-1 0,0 1-1,0 0 1,1 0 0,-1 0 0,0 0-1,1 0 1,-1 1 0,1-1 0,-1 1-1,1 0 1,-1-1 0,1 1 0,-1 0-1,1 1 1,0-1 0,-1 0 0,1 1-1,-1-1 1,0 1 0,4 1 0,99 49 285,-9-4-2326,-56-27-1027,4-5-187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4T12:23:36.8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56 0 7459,'0'0'6035,"2"9"-4722,-2 0-17,7 7-335,-9 6-1,-2 4-287,3 3-129,-1 5-208,-12-15-96,6 3-144,0-6-480,-5-4-416,1-1-561,12 0-2625,1-6 240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4T12:23:37.1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126 25 6179,'1'0'261,"-1"-1"-1,1 1 1,0-1 0,0 0-1,-1 1 1,1-1 0,-1 0 0,1 0-1,0 1 1,-1-1 0,1 0 0,-1 0-1,0 0 1,1 0 0,-1 0-1,0 1 1,1-1 0,-1-2 0,0 3-208,0-1 0,0 1 0,0 0 0,0-1 0,0 1-1,-1-1 1,1 1 0,0 0 0,0-1 0,0 1 0,-1 0 0,1-1 0,0 1 0,0 0 0,-1-1 0,1 1 0,0 0 0,-1 0 0,1-1 0,0 1 0,-1 0 0,1 0 0,0-1 0,-1 1 0,1 0 0,0 0 0,-1 0 0,1 0 0,-1 0 0,1 0 0,0 0 0,-1 0 0,1 0 0,-1 0 0,1 0 0,0 0 0,-1 0 0,1 0 0,-1 0 0,1 0 0,0 0 0,-1 0 0,1 0 0,-1 1 0,1-1 0,0 0 0,-1 0 0,1 1 0,-3 0-30,1 0 0,0 0 0,0 0-1,0 0 1,0 0 0,0 1 0,0-1 0,0 1 0,0 0 0,0-1 0,1 1 0,-4 4-1,-15 13 14,-5-3-34,-22 15 367,57-29 488,0 1-1,-1 0 1,17 8-1,5 1-555,16-2-71,-39-9-501,1 1-1,-1-1 1,0 2 0,10 3 0,-15-4-208,1-1-1,-1 1 1,0 0-1,0 1 1,0-1-1,0 0 1,4 6-1,14 16-3002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4T12:23:37.6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45 32 2545,'-1'-16'5171,"-1"0"4801,2 25-8627,-2 3-529,0 13-144,2 4-303,-1 15-113,-5-6-128,1 6-48,-1-4-96,-4-8-528,1-7-481,11 10 3314,1-12-6579,8 4 2849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4T12:23:38.0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177 8 6675,'0'-1'94,"0"1"-1,0-1 1,0 1-1,0 0 1,1-1 0,-1 1-1,0 0 1,0-1-1,1 1 1,-1-1-1,0 1 1,0 0 0,1 0-1,-1-1 1,0 1-1,1 0 1,-1 0 0,0-1-1,1 1 1,-1 0-1,1 0 1,-1 0-1,0-1 1,1 1 0,-1 0-1,1 0 1,-1 0-1,0 0 1,1 0-1,-1 0 1,1 0 0,-1 0-1,1 0 1,-1 0-1,0 0 1,1 0 0,-1 1-1,1-1 1,-1 0-1,0 0 1,1 0-1,-1 0 1,0 1 0,1-1-1,-1 0 1,1 0-1,-1 1 1,0-1 0,0 0-1,1 1 1,-1-1-1,0 0 1,1 1-1,0 0-30,-1 0-1,1 0 0,-1-1 1,1 1-1,-1 0 1,1 0-1,-1 0 0,0 0 1,1 0-1,-1 0 0,0 0 1,0 0-1,1 0 0,-1 0 1,0 0-1,0 0 0,0 0 1,0 0-1,0-1 0,0 1 1,-1 0-1,1 0 0,0 0 1,0 0-1,-1 0 1,1 0-1,-1 0 0,1 0 1,-1 0-1,1 0 0,-1 0 1,-14 28 394,14-27-444,0 1 0,0-1 0,0 1-1,0-1 1,0 0 0,-1 0 0,1 1 0,-1-1-1,1 0 1,-1 0 0,0-1 0,0 1-1,0 0 1,0 0 0,0-1 0,-3 3 0,2-3-9,0 1 1,0 0 0,1 0 0,-1 1 0,1-1 0,0 0 0,0 1 0,-4 4 0,5-5-4,0 0 1,0-1-1,0 1 1,0-1-1,0 1 1,-1-1-1,1 0 1,0 1-1,-1-1 1,1 0-1,-1 0 1,0 0-1,1 0 1,-1 0-1,0 0 1,0-1-1,0 1 1,1-1-1,-1 1 1,0-1-1,-3 1 1,-78-5 1847,76 6-398,8 2 102,12 4 280,16 5-1104,-1 1-691,1-2-1,0 0 1,1-2 0,34 7-1,27 5-5762,-41-8 1553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4T12:23:55.2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0 167 4130,'3'4'921,"9"13"4977,-11-17-5769,-1 1 0,1-1 0,-1 0 0,1 0 0,-1 1-1,1-1 1,-1 0 0,1 0 0,-1 0 0,1 0 0,-1 0 0,1 0 0,-1 0 0,1 0 0,-1 0 0,1 0 0,-1 0 0,1 0 0,-1 0 0,1 0 0,-1-1 0,1 1 0,-1 0 0,0 0 0,1 0 0,-1-1 0,1 1-1,-1 0 1,0-1 0,1 1 0,-1 0 0,1-1 0,-1 1 0,0 0 0,1-1 0,26-24 2200,-19 19-1925,-1-1-1,1 0 1,-1 0 0,-1-1-1,1 1 1,6-13-1,23-45 1190,-29 50-1293,-7 14-270,1 0-1,-1 0 1,0 0-1,1 0 1,0-1-1,-1 1 0,1 0 1,-1 0-1,1 0 1,0 0-1,0 0 1,0 0-1,0 0 0,0 1 1,1-2-1,2 60 155,-7-33-181,-6 73-259,11-57-661,7 40 1,-2-17-1282,-6-61 1936,-1 0 1,0 1-1,1-1 0,-1 0 1,-1 0-1,1 1 1,0-1-1,-1 0 0,0 0 1,1 0-1,-1 1 1,-1-1-1,1 0 0,0 0 1,-1 0-1,1-1 1,-1 1-1,-3 3 0,-13 18-3051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4T12:23:55.6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40 8180,'6'-2'3297,"8"-3"433,9 3-2193,6-2-49,8-3-575,2-2-225,-8-1-336,18 11-128,7 5-432,-1 10-3217,4 3-657,7-10-1105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4T12:22:39.1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241 71 4898,'41'-21'6868,"1"-1"-3424,-42 22-3384,0-1 0,0 1 0,0 0 1,0-1-1,0 1 0,0-1 0,0 1 1,0 0-1,-1-1 0,1 1 0,0 0 1,0 0-1,0-1 0,-1 1 0,1 0 1,0-1-1,0 1 0,-1 0 0,1 0 1,0-1-1,-1 1 0,1 0 0,0 0 1,-1 0-1,1 0 0,0-1 1,-1 1-1,1 0 0,0 0 0,-1 0 1,1 0-1,0 0 0,-1 0 0,1 0 1,-1 0-1,-21-9 2016,19 8-2199,-4-1 238,0 0 0,0 1 0,0-1 1,0 1-1,-1 0 0,1 1 1,0 0-1,0 0 0,-1 1 0,1 0 1,0 0-1,0 0 0,-1 1 1,-11 5-1,11-4-77,-1 1 0,1 1 0,0 0 1,0 0-1,0 0 0,1 1 0,0 0 0,0 0 1,1 1-1,-1 0 0,-5 9 0,6-10-7,1 2 0,0-1 1,1 1-1,0 0 0,0 0 0,0 0 0,1 0 0,0 0 0,1 1 0,0 0 1,-1 11-1,1-5 67,0-1 0,1 1 0,1 0 0,1-1 0,0 1 0,1-1 0,4 21 0,6 8 228,-9-30-183,1 0 0,0 0 1,7 15-1,-10-24-107,1 0-1,-1 1 1,0-1 0,0 0-1,0 1 1,0-1 0,-1 1-1,0-1 1,0 1-1,0-1 1,-1 1 0,1-1-1,-2 6 1,-1 15 65,1-15-74,0 0 0,0 0 0,-1 0 0,-1-1 0,1 1 0,-9 14 0,-2 7 3,5-10-14,5-15-12,1 1 0,0 0 0,1 0 1,0 0-1,0 0 0,-1 10 1,4 50 11,0-64-17,-1 0 1,1-1 0,0 1 0,0-1 0,0 1 0,0-1 0,0 1 0,0-1 0,1 0 0,-1 1 0,1-1 0,0 0 0,0 0 0,-1 0 0,1 0 0,0 0-1,1-1 1,-1 1 0,0-1 0,0 1 0,1-1 0,-1 0 0,1 0 0,-1 0 0,4 1 0,5 2-3,1-1 1,-1 0 0,0-1-1,1 0 1,12 0 0,-5-2-140,0 1 1,0-2-1,1-1 1,-1 0 0,0-2-1,-1 0 1,1-1-1,23-10 1,-7-1-663,38-14-2981,-30 15-790,-5-4-417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18T14:43:46.18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63 276 4674,'3'-6'1166,"0"1"-1,-1-1 1,0 0-1,3-10 1,-5 14-870,1 0 0,-1-1-1,1 1 1,-1 0 0,0 0-1,0 0 1,0-1 0,0 1 0,-1 0-1,1 0 1,0-1 0,-1 1-1,1 0 1,-1 0 0,-2-4 0,0 10-38,0 1 1,0 0 0,0 0 0,1 0 0,-4 10-1,-3 10-237,-7 34 0,4-11-12,7-31-6,1 0 0,1 0 0,1 0-1,0 28 1,2-37 0,0 0 0,1-1 0,-1 1 0,2 0-1,-1 0 1,1-1 0,1 1 0,-1-1 0,1 1-1,0-1 1,1 0 0,6 9 0,-9-14-1,1 0 1,0 0-1,0 0 1,0 0 0,0-1-1,0 1 1,1 0-1,-1-1 1,0 0-1,1 0 1,-1 0-1,1 0 1,-1 0 0,1 0-1,0 0 1,-1-1-1,1 1 1,0-1-1,-1 0 1,1 0-1,0 0 1,0 0 0,-1-1-1,6 0 1,-3 0 3,0-1 1,0 0-1,0 1 0,0-2 1,0 1-1,-1 0 1,1-1-1,-1 0 1,0 0-1,1 0 1,4-6-1,-1-2 6,0-1 1,0 0-1,-1 0 0,-1 0 0,0-1 1,6-19-1,-4 13-2,28-88 18,-31 89-16,-4 15-3,0 0 0,0 1-1,0-1 1,-1 0 0,1 1-1,-1-1 1,0 0 0,0 0-1,0 0 1,0 1 0,0-1 0,0 0-1,-1 0 1,1 1 0,-1-1-1,0 0 1,0 1 0,0-1-1,0 1 1,0-1 0,-1 1 0,-2-5-1,3 7-6,1-1 0,0 1-1,-1 0 1,1-1 0,-1 1-1,1 0 1,0 0 0,-1-1-1,1 1 1,-1 0 0,1 0-1,0 0 1,-1-1 0,1 1-1,-1 0 1,1 0 0,-1 0-1,1 0 1,-1 0 0,1 0 0,-1 0-1,1 0 1,0 0 0,-1 0-1,1 0 1,-1 1 0,1-1-1,-1 0 1,1 0 0,-1 0-1,-9 14 62,0 23 25,10-34-85,-5 18-6,1 1 0,2 1 0,0-1 0,1 0 0,1 0 0,1 1 0,1-1 0,7 30 0,-7-45 2,0-1 1,1 1-1,-1-1 0,2 0 1,-1 0-1,1 0 0,0 0 1,0-1-1,0 0 1,1 1-1,0-2 0,0 1 1,0 0-1,1-1 0,-1 0 1,1 0-1,0-1 0,0 0 1,0 0-1,1 0 0,-1-1 1,1 1-1,0-2 0,-1 1 1,1-1-1,0 0 0,0 0 1,0-1-1,0 0 0,0 0 1,0-1-1,-1 0 1,1 0-1,0 0 0,0-1 1,-1 0-1,1 0 0,-1-1 1,1 0-1,-1 0 0,0-1 1,0 1-1,-1-1 0,10-8 1,-2-2 7,-2 0 0,1-1 1,-2 0-1,1 0 1,-2-1-1,11-26 0,35-109 72,-40 103 186,-2 0-1,-2-1 0,7-63 0,-15 89 21,1-9 170,-4 31-438,0 0 0,0 0 0,0 0-1,0 0 1,0 0 0,0 0 0,0 0 0,-1 0 0,1 1 0,0-1 0,-1 0 0,1 0 0,-1 0-1,1 0 1,0 1 0,-1-1 0,0 0 0,1 0 0,-1 1 0,1-1 0,-1 1 0,0-1-1,0 0 1,1 1 0,-2-1 0,1 1-7,1-1-1,-1 1 0,0 0 1,0 0-1,1 0 1,-1 0-1,0 0 1,1 0-1,-1 0 1,0 0-1,1 0 1,-1 1-1,0-1 0,1 0 1,-1 0-1,0 0 1,1 1-1,-1-1 1,0 0-1,1 1 1,-1-1-1,1 1 0,-1-1 1,1 1-1,-1-1 1,1 1-1,-1-1 1,1 1-1,-1-1 1,1 1-1,0 0 1,-1-1-1,1 1 0,0-1 1,0 1-1,-1 0 1,1 0-1,-9 32 30,7-25-23,-8 29-21,2 0 1,-6 71-1,8-3-76,11 140 0,3-132-1224,-7-110 1112,-1-1 1,0 0-1,1 0 1,0 1-1,-1-1 0,1 0 1,0 0-1,0 0 1,0 0-1,0 0 1,1 0-1,-1 0 0,0 0 1,1 0-1,-1 0 1,1-1-1,0 1 0,0-1 1,-1 1-1,1-1 1,0 0-1,0 1 1,0-1-1,1 0 0,-1-1 1,3 2-1,25 4-3593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4T12:22:39.5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 35 8916,'1'-1'343,"0"1"0,0-1 0,0 0 1,0 0-1,-1 0 0,1 1 0,0-1 0,-1 0 0,1 0 0,-1 0 0,1 0 0,-1 0 0,1-1 1,-1 1-1,0 0 0,0 0 0,1 0 0,-1 0 0,0 0 0,0 0 0,0 0 0,0-1 1,0 1-1,0 0 0,-1 0 0,1 0 0,0 0 0,-1 0 0,1 0 0,0 0 0,-1 0 0,0-2 1,-8 28 3078,5-8-3135,1 1 1,-2 23-1,1 3-157,2-32-115,0-1-1,1 1 1,1 0-1,1 16 1,3 27 21,-4-38-157,1-1-1,1 1 0,6 28 0,-6-37-348,0 0 0,-1 0-1,1 14 1,-2-21 193,1 0-1,-1 0 0,1 0 0,-1 0 1,1 0-1,-1 0 0,1 0 1,0 0-1,-1 0 0,1 0 0,0 0 1,0-1-1,0 1 0,-1 0 0,1 0 1,0-1-1,0 1 0,0-1 1,0 1-1,0-1 0,0 1 0,0-1 1,1 0-1,-1 1 0,0-1 1,0 0-1,0 0 0,0 0 0,0 0 1,3 0-1,12-6-4095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4T12:22:39.8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0 320 7684,'2'-23'2003,"1"-1"0,6-22 0,-7 38-1652,0 0-1,0 0 1,1 0 0,1 1 0,-1-1-1,1 1 1,0 0 0,1 0-1,7-9 1,1 4-57,0 0 0,1 1 0,1 0 0,-1 1-1,2 1 1,-1 1 0,1 0 0,0 1 0,1 0 0,0 2 0,26-6 0,-12 4-31,9-2 193,50-5-1,-79 13-402,-1 1-1,1 0 1,0 0-1,-1 1 1,1 0 0,-1 1-1,0 0 1,0 1-1,1 0 1,9 4 0,-16-5-49,-1 1 1,1-1 0,0 1 0,-1-1 0,0 1-1,1 0 1,-1 0 0,0 1 0,-1-1 0,1 0-1,0 1 1,-1 0 0,0 0 0,0 0 0,0 0-1,0 0 1,-1 0 0,0 0 0,2 7 0,-2-1-1,0 0 0,0 0 0,-1 0 0,0 0 0,-1 0 0,0 0 0,-3 13 0,1-10-3,-2-1 1,1 1-1,-2-1 0,1 0 1,-2 0-1,-14 19 1,9-11-2,-7 9 4,-27 33 0,36-50 3,-2 0 0,1-1-1,-2-1 1,1 0 0,-16 9-1,-175 90-1862,203-109 1758,0 0 1,0 0 0,-1 0-1,1 0 1,0 0 0,-1 0-1,1 0 1,0 1 0,0-1 0,-1 0-1,1 0 1,0 0 0,0 1-1,0-1 1,-1 0 0,1 0 0,0 0-1,0 1 1,0-1 0,0 0-1,-1 0 1,1 1 0,0-1-1,0 0 1,0 1 0,0-1 0,0 0-1,0 1 1,0-1 0,0 0-1,0 0 1,0 1 0,0-1 0,0 0-1,0 1 1,0-1 0,0 0-1,0 0 1,0 1 0,0-1-1,0 0 1,0 1 0,1-1 0,-1 0-1,0 0 1,0 1 0,0-1-1,1 0 1,-1 0 0,0 1 0,0-1-1,0 0 1,1 0 0,-1 0-1,0 0 1,0 1 0,1-1-1,-1 0 1,0 0 0,1 0 0,-1 0-1,0 0 1,1 0 0,12 2-4257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4T12:22:40.5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193 96 7652,'20'-23'5590,"1"0"-2729,-18 19-2662,0 0 1,0 1-1,1-1 0,-1 1 0,1-1 0,0 1 0,-1 0 0,2 0 0,-1 1 1,0-1-1,0 1 0,1 0 0,-1 0 0,1 0 0,0 1 0,0 0 0,-1 0 0,1 0 1,0 0-1,0 1 0,0 0 0,0 0 0,0 0 0,0 0 0,0 1 0,7 2 0,-7-2-145,-1 0-1,1 0 0,-1 0 0,0 1 0,0-1 0,1 1 0,-1 0 0,0 1 0,-1-1 0,1 1 0,0-1 0,-1 1 0,1 0 0,-1 1 1,0-1-1,0 0 0,0 1 0,-1 0 0,1 0 0,-1 0 0,0 0 0,0 0 0,0 0 0,-1 0 0,1 0 0,-1 1 0,0-1 0,1 9 1,4 209 1472,0-97-937,-6-77-375,0-35-125,-1-1-1,4 23 1,-2-24 2,0 0-1,-1 21 1,-1-21-26,1-1 1,0 1-1,3 11 1,1 24 155,2 7 9,0-27-142,11 50 145,-16-69-205,0 1 0,0 0 0,-1-1 0,0 1-1,-1 0 1,0 0 0,-2 9 0,2-14-23,0-1 0,-1 1 0,0-1 0,1 0 0,-1 1-1,0-1 1,0 0 0,0 0 0,0 0 0,0-1 0,-1 1 0,1 0 0,-1-1 0,1 0 0,-1 1-1,1-1 1,-1 0 0,0 0 0,-4 0 0,-2 3 6,-20 7-190,0-1 0,0-1 0,-1-2 0,-46 6 0,53-11-552,1-1 0,0-1-1,0-1 1,-24-4 0,35 3-454,1 0 0,-1-1-1,-17-8 1,-24-18-3761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4T12:23:56.7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1 192 3201,'2'1'6666,"5"1"-2179,-6-2-4367,0 0-1,0 0 1,0 0 0,0 0-1,0 0 1,0 0-1,0 0 1,0 0 0,0 0-1,-1 0 1,1-1-1,0 1 1,0 0-1,0-1 1,0 1 0,0-1-1,0 1 1,-1-1-1,1 1 1,0-1 0,0 0-1,-1 1 1,1-1-1,0-1 1,31-46 2906,-7 8-1575,17-16 144,-22 15-725,-19 40-811,-1 1-56,0 0 0,0 0 1,0 0-1,0 1 0,0-1 0,0 0 0,0 0 0,0 0 1,1 0-1,-1 0 0,0 0 0,0 0 0,0 0 0,0 0 1,0 0-1,0 0 0,0 0 0,0 0 0,0 0 0,0 0 1,0 0-1,0 0 0,0 0 0,0 0 0,0 0 0,1 0 0,-1 0 1,0 0-1,0 0 0,0 0 0,0 0 0,0 0 0,0 0 1,0 0-1,0 0 0,0 0 0,0 0 0,0 0 0,0 0 1,0 0-1,0 0 0,1 0 0,-1 0 0,0 0 0,0 0 1,0 0-1,0 0 0,0 0 0,0-1 0,0 1 0,0 0 0,0 0 1,0 0-1,0 0 0,0 0 0,5 10-4,-4-8 1,-1-1 0,1 1 0,-1-1 0,1 1 0,-1-1 0,1 1 0,-1 0 0,0-1 0,0 1 0,0-1 0,0 1 0,0 0 0,0-1 0,0 1 0,0-1 0,-1 1 0,1 0 1,-1-1-1,1 1 0,-1-1 0,1 1 0,-1-1 0,0 0 0,0 1 0,-1 1 0,-9 26 17,8-15-46,1 0-170,-1-1 0,-8 25-1,3-13-714,-7 33-1,11-38-785,-1-1 1,-1 0-1,-9 19 0,-4-10-2603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4T12:23:57.1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24 166 3586,'-14'-17'7507,"5"10"-4017,19 14-1409,-3-18-481,27 22-79,-7-18-480,30 3-241,-2-9-416,11-1-144,-11-13-256,22 15-512,-22-13-849,24 0-3089,-10 4 272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4T12:22:52.1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495 341 7635,'9'1'990,"0"1"0,0-2-1,0 1 1,1-1 0,-1 0-1,11-2 1,-6-1-389,-1 0-1,1 0 0,21-10 1,-17 5-383,-1 0 1,-1-2-1,1 0 1,-1-1-1,-1 0 0,15-15 1,-17 14-68,-1-1 0,-1 0 0,0-1 1,17-29-1,-25 36-113,1 0 1,-1 0-1,0-1 0,-1 1 1,3-15-1,-4 18-23,-1 0-1,1 0 1,-1 0 0,0 0-1,-1 1 1,1-1 0,-1 0-1,1 0 1,-1 0-1,0 0 1,-1 1 0,-2-6-1,3 7-9,0 0 0,0 0 0,0 0 0,0 1 0,-1-1 0,1 0 0,0 1 0,-1-1-1,0 1 1,1 0 0,-1-1 0,0 1 0,0 0 0,1 0 0,-1 0 0,0 0 0,0 1 0,0-1-1,0 0 1,-1 1 0,1 0 0,0-1 0,0 1 0,0 0 0,0 0 0,0 0 0,0 0 0,0 0-1,-1 1 1,1-1 0,0 1 0,0-1 0,0 1 0,0 0 0,-3 1 0,-2 2-5,-1 0 0,1 0 1,-1 0-1,1 1 0,1 0 0,-1 1 1,-8 8-1,-1 6-13,0-1 0,2 2 0,0 0 1,1 1-1,2 0 0,-17 43 0,-34 149-3,41-132 31,-8 30 43,-29 101 226,39-155-159,-70 186 385,78-219-467,-2 0 0,-1-1 0,0 0 0,-2-1 0,-1-1 0,0-1 0,-27 25 0,37-40-35,1 0 0,-1-1 0,0 0 0,-1 0 0,1-1 0,-1 0 0,0 0 0,-13 4 0,18-8-5,0 1 0,0 0 0,-1-1 0,1 1 1,0-1-1,0 0 0,-1 0 0,1-1 0,0 1 0,-1-1 1,1 1-1,0-1 0,0 0 0,0 0 0,0-1 0,0 1 1,0 0-1,0-1 0,0 0 0,0 0 0,1 0 1,-1 0-1,1 0 0,-1 0 0,1-1 0,-2-3 0,0 1-4,0-1-1,1 0 0,-1 0 0,2 0 0,-1-1 1,1 1-1,0-1 0,0 1 0,0-1 1,0-12-1,0-7-102,2-38 1,2 49-36,0 0 0,1-1 0,0 1-1,1 0 1,1 0 0,0 1 0,1-1 0,1 1 0,0 0 0,1 1 0,0 0 0,1 0 0,0 1 0,22-22 0,-9 13-254,1 1-1,1 1 1,0 1-1,2 1 1,-1 1 0,47-20-1,20-1-777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4T12:22:52.5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106 58 7363,'2'-9'2789,"-1"-1"2462,-14 18-3243,4-1-1916,1 1 1,0 0 0,1 0-1,-1 1 1,1 0 0,1 1-1,0-1 1,0 1 0,1 0-1,0 0 1,1 1 0,0 0-1,1 0 1,0 0 0,1 0-1,0 0 1,0 0 0,1 22-1,1-30-90,1 0 0,-1 0 0,1 0 0,0 0 0,0 0 0,0 0 0,0 0 0,0 0-1,0 0 1,1 0 0,0-1 0,-1 1 0,1-1 0,0 1 0,0-1 0,0 0-1,1 1 1,-1-1 0,1 0 0,3 2 0,-3-2 0,1 0 1,1 0-1,-1 0 0,0 0 1,0-1-1,1 0 0,-1 1 1,0-2-1,1 1 0,-1 0 1,1-1-1,-1 0 0,6 0 0,-2-1 8,-1-1 0,1 1 0,-1-1 0,1 0-1,-1-1 1,0 0 0,0 0 0,0 0-1,0-1 1,-1 0 0,1-1 0,-1 1-1,0-1 1,0 0 0,-1-1 0,0 1-1,8-11 1,-10 11 14,0 0 0,0-1 0,0 1 0,0-1 0,-1 0 0,0 1 0,0-1-1,-1 0 1,0-1 0,0 1 0,0 0 0,-1 0 0,1 0 0,-2 0 0,1-1 0,-1 1 0,0 0 0,0 0-1,0 0 1,-1 0 0,0 0 0,-5-11 0,2 9 3,1 0 0,-2 0 0,1 0-1,-1 1 1,0 0 0,0 0 0,-1 0 0,0 1 0,-8-6-1,10 8-102,0 1-1,0-1 1,0 2-1,-1-1 0,1 0 1,-1 1-1,1 0 0,-1 0 1,0 1-1,0-1 1,0 1-1,0 1 0,0-1 1,0 1-1,-9 1 0,12-1-232,0 1 0,0 0-1,0 0 1,1 0 0,-1 0-1,0 0 1,1 1 0,-1-1 0,1 1-1,-1 0 1,1 0 0,0 0-1,-1 0 1,1 0 0,0 0-1,-2 4 1,-9 13-3583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4T12:22:52.8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473 7 7091,'0'0'83,"0"0"0,0 0 0,0-1 0,0 1 0,0 0 0,0 0 0,0-1 1,0 1-1,0 0 0,0 0 0,0 0 0,0-1 0,0 1 0,0 0 0,-1 0 0,1-1 0,0 1 0,0 0 0,0 0 0,0 0 0,0-1 0,0 1 0,-1 0 0,1 0 0,0 0 0,0 0 0,0-1 0,-1 1 0,1 0 0,0 0 0,0 0 0,0 0 0,-1 0 0,1 0 0,0 0 0,0 0 1,-1 0-1,1 0 0,0 0 0,0 0 0,0 0 0,-1 0 0,1 0 0,0 0 0,0 0 0,-1 0 0,1 0 0,0 0 0,0 0 0,-1 0 0,1 0 0,0 0 0,0 0 0,0 0 0,-1 1 0,1-1 0,0 0 0,0 0 0,0 0 0,-1 0 0,1 1 0,0-1 0,0 0 0,0 0 0,0 0 1,0 1-1,-18 15 1549,17-15-1608,-35 41 761,1 2 1,3 1 0,-49 90-1,70-115-705,-2 4 2,0 1-1,2 0 0,-10 30 1,17-28-77,4-27-5,0 0 1,0 0-1,0 0 0,0 0 0,-1 1 1,1-1-1,0 0 0,0 0 0,0 0 0,0 0 1,0 1-1,0-1 0,0 0 0,0 0 1,0 0-1,0 0 0,0 1 0,0-1 0,0 0 1,1 0-1,-1 0 0,0 0 0,0 1 1,0-1-1,0 0 0,0 0 0,0 0 0,0 0 1,0 0-1,1 1 0,-1-1 0,0 0 1,0 0-1,0 0 0,0 0 0,0 0 0,1 0 1,-1 0-1,0 0 0,0 1 0,0-1 1,0 0-1,1 0 0,-1 0 0,0 0 0,0 0 1,0 0-1,0 0 0,1 0 0,-1 0 1,0 0-1,0 0 0,0 0 0,0 0 0,1 0 1,-1 0-1,0-1 0,0 1 0,0 0 1,0 0-1,1 0 0,-1 0 0,0 0 0,0 0 1,0-1-1,9-11 39,-7 3-7,-1 0 1,0 0-1,0 0 1,-1 0-1,0 0 1,-1-1-1,0 1 1,-1 0-1,1 0 1,-2 1 0,1-1-1,-8-15 1,6 13 28,-2 0 1,1 0-1,-2 1 1,1-1-1,-2 1 1,1 0-1,-1 1 1,-18-16-1,23 22-56,0 1 0,-1 0 0,1 0 0,-1 0 0,1 1 0,-1-1 0,0 1 0,0 0 0,1 0 0,-1 0 0,0 0 0,0 1 0,0-1 0,0 1 0,0 0 0,-6 1 0,8-1-160,0 1 1,0-1 0,0 0 0,0 1-1,0 0 1,1-1 0,-1 1 0,0 0 0,0 0-1,1 0 1,-1 0 0,1 0 0,-1 0-1,1 0 1,-1 1 0,1-1 0,0 0-1,-1 1 1,1-1 0,0 1 0,0 0 0,0-1-1,0 1 1,1 0 0,-1-1 0,0 1-1,1 0 1,-1 0 0,1 0 0,0 0-1,-1 0 1,1 3 0,6 16-3362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4T12:22:57.3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402 163 6883,'26'-20'6497,"1"5"-4391,-17 10-1741,-1 0 0,0-1 0,13-10 0,57-50 1223,-78 66-1582,-1 0-1,1 0 1,-1-1 0,0 1 0,1 0 0,-1-1 0,0 1-1,1 0 1,-1-1 0,0 1 0,0 0 0,1-1 0,-1 1-1,0-1 1,0 1 0,0 0 0,0-1 0,1 1 0,-1-1-1,0 1 1,0-1 0,0 1 0,0-1 0,0 1 0,0 0-1,0-1 1,0 1 0,0-1 0,-1 0 0,-9-8 40,5 5-43,3 4-3,1-1 0,0 0 0,-1 1 0,1-1 1,-1 1-1,1-1 0,-1 1 0,1 0 0,-1-1 0,0 1 0,1 0 1,-1 0-1,1 0 0,-1 0 0,-2 1 0,-26 7-8,22-6 3,1 0 3,-1 1 1,1 1-1,0-1 0,0 1 0,0 0 1,0 1-1,0-1 0,1 1 0,0 1 0,0-1 1,1 1-1,-1 0 0,-4 8 0,1-1-2,1 0 0,0 1-1,1 0 1,0 1 0,-7 24 0,7-11 2,2 0 0,-4 45 1,-5 28 3,13-95-2,-1 0 0,0 0 0,0 0 0,0 0 0,-1 0 0,0-1 0,0 0 0,0 1 0,-1-1 0,0 0 0,0-1 0,0 1 1,0-1-1,-1 1 0,0-1 0,0-1 0,0 1 0,0-1 0,-1 0 0,1 0 0,-7 2 0,-5 1-14,0-1 0,0-1 0,-1 0 0,1-1 1,-1-1-1,-20 0 0,37-2 6,-47-2-460,45 2 339,1 0 0,-1-1 0,1 1 1,-1-1-1,1 0 0,-1 1 0,1-1 0,0 0 0,0-1 0,-1 1 0,1 0 0,0-1 0,0 1 1,0-1-1,0 1 0,1-1 0,-3-2 0,4 3 8,-1 1 0,1-1-1,0 1 1,0-1 0,-1 1 0,1-1 0,0 1 0,0-1 0,0 1-1,0-1 1,0 1 0,0-1 0,0 0 0,0 1 0,0-1 0,0 1-1,0-1 1,0 1 0,0-1 0,0 1 0,0-1 0,1 0 0,-1 1-1,0-1 1,0 1 0,1-1 0,15-12-3254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4T12:22:57.7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394 47 7059,'1'-1'260,"-1"-1"0,1 1-1,-1 0 1,0-1 0,0 1 0,1 0-1,-1-1 1,0 1 0,0 0-1,0-1 1,0 1 0,0 0 0,-1-1-1,1 1 1,0 0 0,-1-1-1,1 1 1,0 0 0,-1 0 0,0 0-1,1-1 1,-2 0 0,1 0-87,-1 1 0,1 0 0,-1 0 0,1 0 0,-1 0 0,0 0 0,1 0 0,-1 0 0,0 0 1,0 0-1,0 1 0,0-1 0,-3 1 0,-3-1-21,0 0 0,0 1 0,0 0 0,0 0 0,0 1 0,-10 2 0,3 0-137,-1 1 0,1 1 1,0 0-1,0 1 0,1 0 0,0 1 1,0 1-1,0 0 0,1 1 1,0 1-1,1 0 0,0 0 1,1 2-1,0-1 0,1 1 1,0 1-1,0 0 0,2 0 0,0 0 1,0 1-1,1 1 0,-8 25 1,10-27-18,1 0 1,1 0 0,-3 17-1,6-29-1,0 0 0,0 0 0,0 0-1,0 0 1,0 0 0,0 0-1,1 0 1,-1 0 0,0 0-1,1 0 1,-1 0 0,0 0 0,1 0-1,-1 0 1,1 0 0,-1 0-1,1-1 1,0 1 0,-1 0 0,1 0-1,0-1 1,-1 1 0,1 0-1,0-1 1,0 1 0,0-1 0,0 1-1,-1-1 1,1 1 0,0-1-1,0 0 1,0 1 0,0-1 0,0 0-1,0 0 1,0 0 0,0 0-1,0 0 1,0 0 0,0 0 0,0 0-1,0 0 1,2-1 0,4 1-24,1-2 0,-1 1-1,0-1 1,10-3 0,2-3 19,0 0-1,-1-2 0,0 0 1,0-1-1,-1 0 1,-1-2-1,0 0 0,0 0 1,-1-2-1,-1 0 0,-1 0 1,19-29-1,-31 43 11,17-22 36,-18 23-36,1 0 0,-1-1 0,0 1 0,1 0 0,-1-1 0,0 1 0,1 0 0,-1 0 0,1-1 0,-1 1 0,1 0 0,-1 0 0,1 0 0,-1 0 0,1-1 0,-1 1 0,0 0 0,1 0 0,-1 0 0,1 0 0,-1 0 0,1 0 0,-1 0-1,1 0 1,-1 0 0,1 1 0,-1-1 0,1 0 0,-1 0 0,1 0 0,-1 1 0,1-1 0,-1 0 0,0 0 0,1 1 0,-1-1 0,0 0 0,1 1 0,-1-1 0,0 0 0,1 1 0,-1-1 0,0 0 0,1 1 0,-1-1 0,0 1 0,0-1 0,0 1 0,1-1 0,-1 1 0,0-1 0,0 1 0,0-1 0,0 1 0,0-1 0,0 1 0,0 0 0,3 12 16,-1 1 1,2 25-1,-3-25-6,0 1 0,6 25 0,-6-36-18,1 1 0,0-1 0,-1 1 0,1-1 0,1 0 0,-1 0 0,1 0 0,-1 0 0,1 0 0,0-1 0,1 1 0,5 5 0,-6-7 52,0-1 0,-1 1 1,1-1-1,0 0 0,-1 0 0,1 0 0,0 0 0,0 0 0,4 0 0,-2 0-749,17 4-42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18T14:43:46.56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79 14 8052,'-3'-14'5906,"-5"27"-4577,-2 6-353,-1 15-63,0 9-161,1 14-320,6 5-191,-1 20-113,-2-3-80,-1 8-128,7-11-273,2-3-879,-1-30 95,8 5-2624,1-19 111</inkml:trace>
  <inkml:trace contextRef="#ctx0" brushRef="#br0" timeOffset="1">47 454 7748,'18'-16'2241,"7"8"608,16-1-2113,0 0-384,3 3-336,6 5-2833,-20-8 736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4T12:22:58.3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1 251 7347,'0'-1'486,"0"-1"-1,0 1 0,0 0 0,0-1 0,0 1 0,0 0 0,0-1 1,0 1-1,1 0 0,-1-1 0,2-1 0,13-28 865,-13 26-867,3-4-236,0-1 0,1 0 1,0 1-1,1 0 1,0 1-1,0-1 1,0 2-1,1-1 1,1 1-1,-1 0 0,19-11 1,-14 11-46,-7 4-124,1 0 0,-1 0 0,0 1 0,1-1 0,0 1-1,9-1 1,-14 3-71,1 0 0,0 0-1,-1 1 1,1-1 0,-1 0-1,1 1 1,-1 0 0,1 0 0,-1 0-1,1 0 1,-1 0 0,0 0 0,1 1-1,-1-1 1,0 1 0,0-1-1,0 1 1,0 0 0,0 0 0,2 3-1,-2-2-9,0-1 1,-1 1-1,1-1 0,-1 1 0,0 0 0,0-1 0,0 1 0,0 0 1,0 0-1,-1 0 0,1 0 0,-1-1 0,1 1 0,-1 5 0,-8 47-155,4-36 77,2-10 31,0-1 0,-1 0 1,0 0-1,-1 0 1,-7 14-1,-11 23-189,20-40 220,1-1-1,-1 0 0,0 0 0,-1 0 1,1 0-1,-5 6 0,-9 15-15,16-24 60,4-5-9,10-19-2,17-32 0,-15 26 41,1 0 0,1 1 0,41-48-1,-45 61-22,0 1 0,1 1 0,1 0 0,0 1 0,1 0 0,0 1 0,29-13 0,-40 21-26,1 1 0,-1 0 0,1 0 0,-1 0 0,1 0 1,0 1-1,0 0 0,0 1 0,9 0 0,-14 0-5,1 0 0,-1 1 0,0-1 0,0 1 0,1 0 0,-1-1 0,0 1 0,0 0 0,0 0 0,0 0 0,0 1 0,0-1 0,0 0 1,0 1-1,0 0 0,-1-1 0,1 1 0,-1 0 0,1 0 0,-1 0 0,1 0 0,-1 0 0,0 0 0,0 0 0,0 0 0,0 0 0,-1 0 0,1 1 0,-1-1 0,1 4 0,1 8 1,-1-1 0,-1 1 0,0 0 0,-4 21 0,-13 54 12,15-76-18,-2-1 0,0 1-1,-8 15 1,11-25-1,-1 1 0,0 0 1,0-1-1,0 0 0,0 1 1,-1-1-1,0 0 0,1 0 0,-1-1 1,0 1-1,0 0 0,0-1 1,-1 0-1,-4 3 0,-2 0-20,-8 4-1,17-9 24,1 0 0,0 1 0,-1-1 0,1 0 0,0 0 0,-1 0 0,1 0 0,-1 0 0,1 0 0,0 0 0,-1 0 0,1 0 0,0 0 0,-1 0 0,1 0 0,-1 0 0,1 0 1,0 0-1,-1-1 0,1 1 0,0 0 0,-1 0 0,1 0 0,0 0 0,-1-1 0,1 1 0,0 0 0,0 0 0,-1-1 0,1 1 0,0 0 0,0-1 0,-1 1 0,1 0 0,0-1 0,0 1 0,0 0 0,-1-1 0,2-1-17,-1-1-1,1 1 1,0 0-1,0-1 1,0 1-1,0 0 1,0 0-1,0 0 1,0 0-1,0 0 1,1 0-1,2-2 1,8-6-2510,6-11 477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4T12:22:58.7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7 229 5378,'-5'-18'6308,"3"1"-3437,2 13-2789,0 1 0,1 0 0,-1 0 0,1 0 0,-1 0 0,1 0 0,0 0 0,0 0 0,0 0 0,1 0 0,-1 0 0,1 1 0,-1-1 0,1 0 0,3-2 0,6-7 44,0 0 1,1 2-1,1-1 1,0 1-1,24-13 1,-7 6 143,54-21 0,-77 36-208,0 0 0,0 0 0,0 0 0,0 1 0,0 0 0,1 0 0,13 1 0,-19 0-53,0 0 0,0 0 1,0 1-1,0-1 1,0 0-1,0 1 1,0 0-1,0-1 0,0 1 1,0 0-1,-1 0 1,1 0-1,0 0 1,0 0-1,-1 0 0,1 0 1,-1 1-1,1-1 1,-1 1-1,0-1 1,1 1-1,-1 0 0,0-1 1,0 1-1,0 0 1,0 0-1,-1-1 1,1 1-1,0 0 1,-1 0-1,1 0 0,-1 0 1,0 2-1,1 4-31,-2 1 0,1-1 1,-1 0-1,-1 0 0,1 0 0,-1 0 0,-5 12 0,-25 52-883,31-69 851,-32 71-4414,22-42 1290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4T12:22:59.0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40 154 7043,'-2'8'954,"2"-6"-461,-1 1 0,1 0 0,0 0 0,-1-1 0,1 1 0,0 0 0,1 0 0,0 3 0,-1-5-392,1 0 1,-1 0 0,1 0 0,-1 0-1,1 0 1,0 0 0,0 0 0,-1-1-1,1 1 1,0 0 0,0 0-1,0-1 1,0 1 0,0-1 0,0 1-1,0-1 1,0 1 0,0-1 0,0 1-1,0-1 1,0 0 0,0 0 0,0 1-1,0-1 1,2 0 0,4 0 147,-1 0 0,1-1 0,0 1-1,-1-1 1,1-1 0,-1 1 0,1-1 0,-1 0 0,0-1 0,0 1 0,10-7 0,4-3-207,36-27 0,-56 39-41,13-10 19,0-1 0,15-16 1,-26 25-18,0 0 0,0-1 0,0 1 1,0-1-1,0 1 0,-1-1 1,1 0-1,-1 0 0,0 0 1,0 1-1,0-1 0,0 0 1,0 0-1,0-1 0,-1 1 0,0 0 1,1 0-1,-1 0 0,-1-4 1,1 5-3,-1 1-1,1 0 1,-1-1 0,1 1 0,-1 0 0,0 0-1,1 0 1,-1 0 0,0 0 0,0-1 0,0 1-1,0 1 1,0-1 0,0 0 0,0 0 0,0 0-1,0 0 1,-1 1 0,1-1 0,0 1 0,0-1-1,-1 1 1,1-1 0,0 1 0,-1 0 0,1-1 0,0 1-1,-1 0 1,1 0 0,-1 0 0,1 0 0,0 0-1,-1 1 1,1-1 0,-2 1 0,-4 0-1,1 0 1,-1 1-1,1 0 1,0 1-1,-10 4 1,3 0-2,2 1 0,-1 1-1,-11 10 1,3-2 6,6-6-6,0 2 1,1 0 0,0 0-1,1 1 1,1 1-1,0 0 1,-9 18 0,16-26-3,1-1 0,-1 1 0,2 0 0,-1 0 1,1 0-1,0 0 0,0 0 0,1 0 1,0 1-1,0-1 0,1 0 0,0 1 1,0-1-1,0 1 0,1-1 0,1 0 0,-1 0 1,1 1-1,0-1 0,4 8 0,-4-11 2,1-1 0,-1 1 1,1-1-1,0 1 0,0-1 0,0 0 0,1 0 0,-1 0 0,1-1 0,0 1 0,-1-1 0,1 0 0,0 0 0,0 0 0,1 0 0,-1-1 0,0 0 0,0 0 0,1 0 1,7 1-1,-3-1-168,0-1 0,0 0-1,0 0 1,0-1 0,0 0 0,0 0 0,-1-1 0,1 0 0,13-6 0,-13 4-610,-1 0 0,1-1 0,12-9 0,18-24-2510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4T12:22:59.5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289 54 7716,'13'-9'2133,"-3"3"-11,-1-1 0,15-13 0,-23 18-1950,0 1 0,1 0 0,-1 0 0,0 0 0,1 0 0,-1 0 0,1 1 0,-1-1 0,1 0 0,0 1-1,-1-1 1,3 0 0,-3 1-120,-1 0 0,1 0 0,-1 0 0,0 0 1,1 0-1,-1 0 0,0 0 0,1 0 0,-1 0 0,0 0 0,1 1 0,-1-1 0,0 0 0,1 0 0,-1 0 0,0 0 0,1 1 0,-1-1 0,0 0 0,0 0 0,1 1 0,-1-1 1,0 0-1,0 1 0,1-1 0,0 16 852,-5-2-780,-1 0 1,0 0-1,-1-1 0,0 0 0,-15 23 0,0-1-66,0 3-4,-2-2 1,-32 38-1,19-24-357,1 1-1,-47 94 1,72-123-377,0 0 1,2 0-1,-9 33 0,14-40-568,0 0 1,1 1-1,0 20 0,5 9-3114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4T12:23:00.1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110 155 7748,'48'4'6766,"-2"-8"-4577,-40 3-2138,0 0 0,0-1-1,0 0 1,0 0 0,-1 0 0,1-1 0,-1 0 0,1 0 0,-1 0 0,0-1 0,0 0 0,-1 0 0,7-6 0,-3 2-15,-1-2-1,0 1 1,0-1 0,6-11-1,-12 19-29,0 0-1,0 0 1,-1 0-1,1 0 1,0 0-1,-1 0 1,1-1-1,-1 1 1,0 0-1,0 0 1,0 0-1,0-1 1,0-1-1,0 2-2,-1 1 1,1 0-1,-1 0 1,0 0-1,1 0 1,-1 0-1,0 0 0,0 0 1,1 0-1,-1 0 1,0 0-1,0 1 1,0-1-1,0 0 0,0 1 1,0-1-1,0 0 1,0 1-1,-1-1 1,1 1-1,0 0 0,0-1 1,0 1-1,0 0 1,-3-1-1,-1 1 2,-1 0 0,1 0 0,-1 0 0,0 0-1,1 1 1,-1 0 0,1 0 0,0 1 0,-8 2 0,-41 20-1,38-15-2,0 1-1,0 0 1,1 1-1,0 1 1,1 0-1,0 1 1,1 1-1,1 0 1,0 1-1,-17 29 0,25-39-7,2 1 0,-1 0 0,1 0 0,0 0-1,0 1 1,1-1 0,-1 0 0,1 0-1,1 1 1,-1-1 0,1 1 0,1-1 0,-1 1-1,1-1 1,2 10 0,-2-11-15,1-1 0,0 0 0,0 1 1,0-1-1,0 0 0,1 0 0,-1-1 0,1 1 0,0 0 1,0-1-1,0 0 0,1 0 0,-1 0 0,1 0 0,0 0 0,-1-1 1,1 1-1,1-1 0,-1 0 0,0-1 0,0 1 0,6 1 1,5 0-137,0 0 0,1-1 0,-1-1 0,0-1 1,0 0-1,1-1 0,-1 0 0,0-1 0,25-7 1,-13 1-224,0-1 1,0-1-1,-1-2 1,31-18-1,-37 19 260,-1-1 0,0-1 0,-2-1 1,1-1-1,-1 0 0,-2-1 0,1-1 0,-2 0 0,0-1 0,-1 0 1,-1-2-1,16-32 0,-27 51 161,0-1 1,-1 0-1,1 0 0,0 0 0,-1 0 1,0 0-1,1 0 0,-1 0 0,0 0 1,0 0-1,0 0 0,0 0 1,0 0-1,-1 0 0,1 0 0,0 0 1,-1 0-1,0 0 0,1 0 1,-1 1-1,-2-4 0,2 4 19,0 0-1,0 0 0,0 0 1,0 0-1,0 1 0,0-1 1,-1 0-1,1 1 0,0-1 1,0 1-1,-1-1 1,1 1-1,-1 0 0,1-1 1,0 1-1,-1 0 0,1 0 1,-1 0-1,1 0 1,0 0-1,-1 0 0,1 1 1,-1-1-1,1 0 0,0 1 1,-1-1-1,1 1 0,0-1 1,-3 2-1,2-1-11,1 1 0,-1-1-1,0 0 1,0 1 0,1-1-1,-1 1 1,1 0 0,-1 0 0,1-1-1,0 1 1,0 0 0,-1 0-1,1 0 1,1 0 0,-1 0 0,0 1-1,0-1 1,1 0 0,-1 0-1,1 0 1,0 1 0,0-1-1,0 0 1,0 1 0,0-1 0,1 4-1,0 7 72,1 1 0,1-1-1,5 15 1,-8-27-100,10 29 169,-4-13-40,-1 1 0,0 1 0,2 21 0,-7-36-126,0 1 0,1 0 0,-1 0 0,-1 0-1,1 0 1,-1-1 0,0 1 0,0 0 0,0-1 0,-1 1 0,1-1 0,-1 1 0,0-1 0,-1 1-1,1-1 1,-1 0 0,-4 4 0,0 1-29,-1-1-1,-1-1 1,1 0 0,-1 0-1,-14 8 1,18-12-157,-1 0-1,0 0 1,0-1 0,0 0-1,0 0 1,0 0 0,0-1 0,-1 0-1,1 0 1,-9 0 0,14-1 31,0 0-1,0 1 1,0-1 0,0 0 0,0 0 0,0 0 0,0 0 0,0 0 0,0-1 0,0 1 0,0 0 0,0 0 0,0-1-1,0 1 1,0 0 0,1-1 0,-1 1 0,0-1 0,0 1 0,0-1 0,1 0 0,-1 1 0,0-1 0,1 0-1,-1 1 1,0-1 0,1 0 0,-1 0 0,1 0 0,-1 1 0,1-1 0,-1 0 0,1 0 0,0-1 0,7-14-2938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4T12:23:00.4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248 78 2273,'57'-77'11517,"-60"84"-6119,-17 37-4689,-194 341-5,199-353-1180,2 0 0,1 1 0,-11 49 0,22-77 204,0 0 0,0 1 0,0-1 0,1 0 0,-1 6 0,2-9 48,-1 0 1,0 0 0,0 0 0,1-1 0,-1 1-1,1 0 1,-1 0 0,1 0 0,0-1 0,0 1-1,0 0 1,0-1 0,0 1 0,0-1-1,0 1 1,2 1 0,-1-2-231,1 1 0,-1 0-1,1-1 1,-1 0 0,1 1 0,-1-1 0,5 1-1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4T12:23:00.8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1045 177 6643,'-16'-16'3586,"-6"4"63,26-1-1232,1-5-1120,20 4-240,5-2-641,24-4-176,-22 1-320,21 1-737,-6 4-431,-8 10-2610,-19 6-16</inkml:trace>
  <inkml:trace contextRef="#ctx0" brushRef="#br0" timeOffset="1">6 97 9108,'-5'-2'2978,"23"-5"431,17-2-2721,31-7-15,14 0-513,25-2-208,6 2-320,21 4-3042,-18 12 833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4T12:23:01.3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492 586 6979,'3'0'663,"0"0"1,1 0-1,-1 0 0,0 0 0,0 0 0,1-1 0,4 0 1,-7 0-535,0 1 0,0-1 0,0 1 0,0-1 0,-1 1 0,1-1 0,0 1 1,0-1-1,-1 0 0,1 1 0,0-1 0,-1 0 0,1 0 0,0 0 0,-1 1 1,1-1-1,-1 0 0,1 0 0,-1 0 0,0 0 0,1 0 0,-1 0 0,0 0 1,0 0-1,0 0 0,0 0 0,0 0 0,0 0 0,0 0 0,0-1 0,0-3 98,0 1-1,-1 0 0,0 0 1,1-1-1,-2 1 0,1 0 1,0 0-1,-3-6 0,2 8-179,0 0 0,1-1 0,-1 1 0,0 0 0,0 0 0,0 1 0,0-1 0,0 0 0,-1 1 0,1-1 0,0 1 0,-1-1 0,1 1 0,-1 0 0,0 0 0,-3 0 0,-2-1-23,0 0-1,0 1 0,0 0 1,0 1-1,0 0 1,-1 0-1,1 1 0,0 0 1,-14 3-1,-7 4-9,-37 16 0,41-13-14,1 0 0,1 1 0,0 1 0,0 2 0,2 0 0,0 1 0,0 1 0,2 1 0,0 1 0,1 0 0,-15 23 0,29-37-3,1-1 0,0 1 1,0 0-1,0 0 0,1 0 0,0 0 0,0 1 1,0-1-1,0 6 0,1-9 1,1 0 0,0 0-1,0 0 1,0 0 0,0 0-1,1 0 1,-1-1 0,0 1 0,1 0-1,-1 0 1,1 0 0,0 0 0,0-1-1,0 1 1,-1 0 0,2-1 0,-1 1-1,0-1 1,0 1 0,0-1 0,1 1-1,-1-1 1,1 0 0,-1 0 0,1 0-1,-1 0 1,1 0 0,3 2-1,4 0-2,0 1 0,1-1-1,-1-1 1,1 0 0,-1 0-1,1-1 1,0 0-1,0-1 1,-1 0 0,1 0-1,18-4 1,-1-1-10,0-1 0,48-18 0,-25 3 111,-1-2-1,-1-2 1,-1-2-1,-1-2 1,-1-2-1,-2-2 1,-2-2 0,-1-2-1,-1-1 1,64-85-1,-55 60 440,-3-2-1,-3-1 0,37-82 0,-67 117-38,-12 19-218,0 12-269,0 0 0,0 0 0,-1-1 0,1 1 0,0 0 0,0 0 0,-1 0 0,1 0 0,0 0 0,0 0 0,-1 0 0,1 0 0,0 0 0,-1 0 0,1 0 0,0 0 0,0 0 0,-1 0 0,1 0 0,0 0 0,0 0 0,-1 0 0,1 1 0,0-1 0,0 0 0,-1 0 0,1 0 0,0 0 0,0 0 0,0 1 0,-1-1-1,1 0 1,0 0 0,0 0 0,0 1 0,-1-1 0,1 0 0,-7 7 17,0 0 0,1 0 0,0 1-1,0 0 1,0 0 0,1 0-1,-5 12 1,-15 22-37,-18 27-123,-45 96-1,73-132-254,1 0-1,2 2 1,1-1-1,2 1 0,-6 54 1,13-76 486,0 3-689,0 0 1,2 1-1,0-1 1,0 0-1,5 26 0,-2-31-234,1 0 0,10 20 0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4T12:23:01.7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306 96 5458,'7'-14'1390,"9"-26"2414,-16 39-3574,1-1 0,-1 0 0,1 1 0,-1-1 0,0 0 0,1 0 0,-1 1 0,0-1 0,0 0 0,-1 0 0,1 1 0,0-1 0,0 0 0,-1 1 0,1-1 0,-1 0 0,0 1 0,1-1 0,-2-1 0,0 2-156,1 0-1,-1 0 1,0 0 0,1 1-1,-1-1 1,0 1-1,0-1 1,1 1-1,-1 0 1,0-1 0,0 1-1,0 0 1,0 0-1,1 0 1,-1 1-1,0-1 1,0 0 0,0 1-1,1-1 1,-3 2-1,-1-1 52,-9 2-96,1 2 0,0-1-1,0 2 1,1-1 0,0 2-1,0 0 1,0 0 0,1 1 0,0 1-1,0-1 1,1 2 0,0-1-1,1 2 1,-9 12 0,3-4-6,2 1 0,1 0 0,0 0 1,1 1-1,2 1 0,0 0 0,-8 32 1,16-52-24,1-1 0,-1 1 0,1-1 0,0 1 0,-1 0-1,1-1 1,0 1 0,0 0 0,0-1 0,1 1 0,-1 0 0,0-1 0,0 1 0,1 0 0,-1-1 0,1 1 0,0-1 0,-1 1 0,1-1 0,0 1 0,0-1 0,0 1 0,0-1 0,0 0 0,0 1 0,0-1 0,0 0 0,1 0 0,-1 0 0,1 0-1,-1 0 1,0 0 0,4 1 0,-2-1 1,0 0-1,1 0 1,-1-1-1,0 1 0,0-1 1,1 0-1,-1 0 0,0 0 1,1 0-1,-1 0 1,0-1-1,1 1 0,-1-1 1,0 0-1,0 0 1,4-2-1,10-6 11,0-2 1,-1 0-1,22-19 0,-19 12 8,-1-1-1,-1-1 0,25-38 0,-6 9 43,-16 21 260,-1-1 0,22-45 0,-43 93 114,-32 52-299,14-18-142,9-27-305,1 0 0,1 0-1,1 1 1,2 0 0,-3 28 0,8-53 136,1 0 1,0-1-1,0 1 0,0 0 0,0 0 1,0 0-1,0 0 0,0-1 1,1 1-1,-1 0 0,1 0 1,-1-1-1,1 1 0,0 0 0,-1-1 1,1 1-1,0 0 0,0-1 1,0 1-1,0-1 0,0 0 1,1 1-1,-1-1 0,0 0 0,1 0 1,-1 0-1,1 0 0,2 2 1,23 3-3356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4T12:23:02.1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322 143 6995,'37'-62'2994,"-16"25"495,-10 5-1584,-6 21-480,-19 23-209,-11 19-704,-5 17-143,-4 18-305,-16 16 32,4-9 0,-6 18-144,-3-4-384,14 7-721,7-15-2689,20 6 305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18T14:26:46.9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0 909 5426,'5'-1'832,"-1"0"-1,1 1 1,-1 0-1,1 0 1,7 1-1,37 12 1743,-43-10-2386,1-1 0,0 0 0,1 0 1,-1 0-1,0-1 0,0 0 0,15 0 1,-13-2-42,-1 0 0,1 0 0,-1-1 0,1 0-1,-1 0 1,0-1 0,0 0 0,0-1 0,-1 0 0,1 0 0,-1 0 0,0-1 0,0 0 0,0-1 0,-1 1 0,0-1 0,0-1 0,0 1 0,-1-1 0,0 0 0,0 0 0,7-15 0,-2 3 101,-1 5-46,-1-1 0,-1-1 1,0 1-1,-1-1 1,-1 0-1,5-23 1,9-64 167,-16 87-346,0 0-1,2 1 1,0-1-1,0 1 1,2 1-1,13-25 1,12-27 276,-16 20-54,-14 37-220,1-1 0,0 1 0,1-1 0,0 1 0,1 0 0,-1 1 0,2-1 0,10-13 0,10-5-25,85-97 3,-94 95 42,-16 27-44,0-1 1,0 1-1,0-1 0,0 1 0,1 0 0,-1 0 0,1-1 1,-1 1-1,1 0 0,0 0 0,0 0 0,0 1 0,0-1 0,0 0 1,0 1-1,0-1 0,1 1 0,-1 0 0,0 0 0,1 0 0,2-1 1,7-1-4,-1 1 0,1 0 0,0 1 1,-1 0-1,1 1 0,0 1 0,0-1 1,-1 2-1,1 0 0,-1 0 0,1 1 1,-1 0-1,0 1 0,0 0 0,0 1 1,-1 0-1,1 1 0,-1 0 0,-1 1 1,1 0-1,-1 0 0,0 1 0,-1 0 1,11 13-1,57 67-12,-48-55 17,61 78 10,-47-49-22,-25-35 8,27 33 0,-37-51 3,1 0-1,1-1 0,-1-1 1,1 1-1,1-1 0,-1-1 1,15 8-1,188 82 3,-189-85 26,0-2 0,1 0 0,0-2 0,32 6 0,-38-10-282,-1-1 0,1 0 0,0-2-1,0 0 1,-1-1 0,34-5 0,-51 5 232,1 1-185,0 0-1,1-1 1,-1 1-1,0 0 1,0-1-1,0 1 1,0 0-1,0 0 1,0 0-1,0 0 0,1 0 1,-1 0-1,0 0 1,0 1-1,0-1 1,0 0-1,0 1 1,0-1-1,0 1 1,0-1-1,0 1 0,0-1 1,0 1-1,0-1 1,0 1-1,1 1 1,13 11-3683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18T14:43:47.47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233 97 6915,'0'-5'834,"0"1"-1,0 0 0,-1-1 1,0 1-1,0 0 0,-3-8 1,3 9-714,0 1 1,0-1 0,-1 0 0,1 1-1,-1 0 1,0-1 0,0 1 0,0 0-1,0 0 1,0 0 0,0 0 0,-1 0-1,1 0 1,0 0 0,-1 1 0,-3-2-1,4 2-98,1 1-1,0 0 1,0 0-1,0 0 0,-1-1 1,1 1-1,0 0 0,0 0 1,-1 1-1,1-1 0,0 0 1,0 0-1,-1 1 0,1-1 1,0 0-1,0 1 1,0 0-1,-2 0 0,-21 17 52,11-9-55,4-2-17,1 0 0,-1 1 1,1 0-1,0 0 0,1 1 1,-9 12-1,-32 61 0,48-82-1,-2 5 2,0-1-1,0 1 1,0 0-1,0 0 1,1 0-1,0 0 1,0 0-1,0 0 1,1 0-1,-1 0 1,1 0-1,0 0 1,1 0-1,-1 0 1,1 0-1,0 0 1,3 7-1,-4-10-1,1-1 1,-1 1-1,1-1 1,-1 0-1,1 1 1,0-1-1,-1 0 1,1 0-1,0 1 0,0-1 1,0 0-1,0 0 1,0 0-1,0 0 1,1 0-1,-1 0 1,0-1-1,0 1 0,1 0 1,-1-1-1,0 1 1,1 0-1,-1-1 1,0 0-1,1 1 0,-1-1 1,4 0-1,-3 1-2,1-1-1,0 0 1,-1-1-1,1 1 0,0 0 1,-1-1-1,1 1 1,-1-1-1,1 0 0,0 0 1,-1 0-1,0 0 1,5-3-1,49-49-133,-40 37 113,-1-1 0,-1 0 0,0-1 0,-2-1 0,0 0 0,10-22 0,-13 26 27,11-33 8,-15 35-11,0 4-1,-2 12 0,-3 15 0,-9 20-84,2-1 0,1 1 0,-1 60 0,7-93 50,1 25-197,-1-29 224,0 0 0,0 0-1,0 0 1,0 0-1,0 0 1,0 0 0,0-1-1,1 1 1,-1 0-1,0 0 1,1 0 0,-1-1-1,0 1 1,1 0-1,-1 0 1,1-1 0,0 1-1,-1 0 1,1-1-1,-1 1 1,1-1 0,0 1-1,-1-1 1,1 1-1,0-1 1,1 1 0,2-3 4,0 0 1,-1-1 0,0 1 0,1-1-1,4-5 1,-4 3 6,-1 1 0,0 0 0,0-1 0,-1 1 0,1-1 0,2-8-1,-3 7 10,1 0 0,-1 0-1,2 0 1,6-10 0,-2 8 14,3-6 58,1 0 0,12-21 1,-15 20-5,35-57 498,-40 66-472,1 0-1,0 0 1,0 0-1,1 1 1,-1 0-1,1 0 1,0 0 0,8-4-1,-13 8-91,0 1 0,-1 0 0,1-1-1,0 1 1,-1 0 0,1-1 0,0 1 0,0 0 0,0 0-1,-1-1 1,1 1 0,0 0 0,0 0 0,0 0 0,-1 0 0,1 0-1,0 0 1,0 1 0,0-1 0,-1 0 0,1 0 0,0 0-1,0 1 1,-1-1 0,1 0 0,0 1 0,1 0 0,-1 1-6,0-1 0,0 0 0,0 1 0,0-1 0,0 1 0,0 0 0,-1-1 0,1 1 0,0 0 0,-1 0 0,1-1 0,-1 3 0,2 7-27,-1 1 0,-1-1 1,0 14-1,-3 41-391,-7 101-1805,11-167 2212,0 0 1,-1 0-1,1 0 1,0 0-1,-1 0 0,1 0 1,0 0-1,-1 0 0,1 0 1,0 0-1,-1 0 0,1-1 1,0 1-1,-1 0 0,1 0 1,0-1-1,-1 1 0,1-1 1,-1 1-1,1 0 1,0-2-1,22-11 19,-20 12-19,1-2 6,0 1-1,-1-1 1,1 1 0,0-1 0,-1 0 0,0-1-1,0 1 1,5-7 0,15-36 46,-20 37-38,8-16 26,-4 10 21,0 0 0,6-23 1,-11 26-2,1 1 61,-1 1 0,2 0-1,6-17 1,-8 24-66,-1 1-1,0-1 1,1 1-1,0 0 0,0-1 1,-1 1-1,1 0 0,0 0 1,1 0-1,-1 1 1,0-1-1,0 0 0,1 1 1,-1-1-1,1 1 0,0 0 1,-1 0-1,6-1 1,-7 2-32,0 0 0,-1 0 1,1 0-1,0 0 1,0 0-1,-1 0 0,1 1 1,0-1-1,-1 0 1,1 1-1,-1-1 0,1 0 1,0 1-1,-1-1 1,1 1-1,-1-1 0,1 1 1,-1-1-1,1 1 0,-1-1 1,1 1-1,-1-1 1,0 1-1,1 0 0,-1-1 1,0 1-1,0 0 1,1-1-1,-1 1 0,0 1 1,5 20 104,-5-15-117,-1-1 0,0 0 0,0 1-1,-1-1 1,-2 8 0,-3 11-6,-3 26-42,-9 56-1202,19-104 965,0 0 1,0 0-1,0 1 1,0-1-1,0 0 1,1 0-1,0 0 1,-1 0-1,1 0 1,0 0-1,1 0 1,-1 0-1,0-1 1,4 6-1,14 15-2605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4T12:23:02.5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190 403 7107,'25'-36'1850,"-11"16"-224,0 0 1,-1-1 0,17-38-1,-30 59-1600,0-1 1,0 1-1,1 0 0,-1-1 0,0 1 1,0 0-1,0 0 0,1-1 0,-1 1 1,0 0-1,0-1 0,0 1 0,0 0 1,0-1-1,0 1 0,0 0 0,0-1 0,0 1 1,0-1-1,0 1 0,0 0 0,0-1 1,0 1-1,0 0 0,0-1 0,0 1 1,0 0-1,0-1 0,0 1 0,-1 0 1,1-1-1,0 1 0,0 0 0,0 0 1,-1-1-1,1 1 0,0 0 0,0 0 1,-1-1-1,1 1 0,0 0 0,-1 0 1,1 0-1,0-1 0,-1 1 0,1 0 1,0 0-1,-1 0 0,1 0 0,0 0 1,-1 0-1,1 0 0,0 0 0,-1 0 1,1 0-1,0 0 0,-1 0 0,1 0 1,0 0-1,-1 0 0,1 0 0,0 0 1,-1 0-1,-22 9 423,6 1-405,-1 2 0,2-1 0,0 2 0,0 0 0,1 1 0,1 1-1,-21 26 1,18-19-39,2 1 0,1 0 0,0 0 0,2 1 1,-11 31-1,23-54-5,-2 3 0,0 1 1,0 0-1,1 0 1,0 0-1,0-1 1,0 1-1,0 0 1,1 0-1,0 9 1,0-14-1,0 1 1,1-1-1,-1 1 0,0-1 1,0 1-1,1-1 0,-1 0 1,0 1-1,1-1 0,-1 1 1,1-1-1,-1 0 1,0 1-1,1-1 0,-1 0 1,1 1-1,-1-1 0,1 0 1,-1 0-1,1 0 0,-1 1 1,1-1-1,-1 0 0,1 0 1,-1 0-1,1 0 1,-1 0-1,1 0 0,0 0 1,-1 0-1,1 0 0,-1 0 1,1 0-1,-1 0 0,1-1 1,19-5 1,-19 5-1,18-9 11,0-1 0,-1 0 0,-1-2 0,1 0 0,-2-1 0,0 0 0,19-24 0,-18 17 6,20-35 0,1 0 37,-51 92 63,8-17-94,-13 29-1,12-39-22,3-3-19,0-1-1,1 1 0,-1-1 0,1 1 0,0 0 1,0 0-1,1 0 0,0 0 0,-1 9 0,-1 43-1859,3-57 1681,0 0-1,1 0 0,-1 0 1,0 0-1,1 0 1,-1 0-1,1 0 0,-1 0 1,1 0-1,0 0 1,-1 0-1,1-1 0,0 1 1,0 0-1,1 1 1,15 8-3192</inkml:trace>
  <inkml:trace contextRef="#ctx0" brushRef="#br0" timeOffset="1">53 40 8276,'-2'-14'3329,"16"12"305,25-2-2049,4-1-817,25-6-544,37 8-1168,9 3-2690,-14 0 257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4T12:23:02.9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 40 6771,'-4'-16'11093,"-5"9"-9492,4 1-369,5-3-911,-2 8-1010,-10 4-3569,6 3 641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4T12:23:11.5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198 309 8084,'3'-1'703,"0"1"1,-1 0-1,1-1 1,0 0-1,-1 1 1,1-1-1,-1 0 1,1-1-1,-1 1 1,0 0-1,1-1 1,3-2-1,-64 55 4563,38-35-5239,1 2 1,0 0-1,2 0 0,-22 30 1,30-34-24,0 1 0,1 0 0,1 0 1,0 1-1,1 0 0,-6 27 1,10-35-5,1 0 1,0-1-1,1 1 1,0 0 0,0-1-1,0 1 1,3 13-1,-1-16 0,-1-1 0,0 0-1,1 1 1,0-1-1,0 0 1,0 0 0,1 0-1,-1 0 1,1 0 0,0-1-1,0 1 1,0-1-1,8 6 1,-7-6-4,1 0 1,-1-1-1,1 1 1,0-1-1,0 0 1,0 0-1,1-1 0,-1 1 1,0-1-1,0-1 1,1 1-1,-1-1 0,1 1 1,-1-2-1,0 1 1,1 0-1,-1-1 0,1 0 1,5-2-1,8-3-5,-1-1-1,-1 0 0,1-1 1,22-14-1,-5 1 5,-2-1 0,0-1 0,-1-2 0,-2-2 0,-1 0 0,48-59 1,-65 70 8,-1 0 0,-1-1 1,0-1-1,-1 0 1,-1 0-1,11-37 0,-16 42 3,0-1 1,-1 0-1,-1 0 0,0 0 0,-1-1 0,0 1 0,-1 0 0,-1 0 0,0 0 1,-7-23-1,7 29-7,-1 1 1,1 0 0,-1 0-1,-1 0 1,1 0 0,-1 0-1,0 1 1,-1-1 0,0 1-1,0 0 1,0 1 0,0-1-1,-1 1 1,0 0 0,0 1-1,-1-1 1,1 1 0,-1 0-1,0 1 1,0 0 0,0 0-1,0 0 1,-1 1 0,1 0-1,-1 0 1,1 1 0,-9 0-1,8 0-3,0 2 1,-1-1-1,1 1 0,0 0 0,0 1 0,-1 0 0,1 0 0,0 1 0,1 0 1,-1 0-1,-12 8 0,10-4-2,1 0 1,-1 0 0,1 1-1,1 0 1,0 0 0,0 1-1,-13 18 1,14-15 0,-1 0 0,2 0 0,0 1 0,0 0-1,1 0 1,1 0 0,0 0 0,1 1 0,0 0 0,1-1 0,1 1 0,0 0 0,1 0 0,3 25 0,-2-32-15,1 0 0,0 0 1,0 0-1,1 0 0,0-1 1,0 1-1,0-1 1,1 0-1,0 0 0,0 0 1,6 5-1,-2-2-103,1-2 0,-1 1 0,1-1 0,0-1 0,1 0 0,15 8 0,-4-5-788,2 0 0,-1-1 0,1-1-1,0-2 1,1 0 0,25 1 0,48 0-3452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4T12:23:11.9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 1 7892,'0'1'581,"1"1"1,-1-1 0,0 1 0,0 0-1,1-1 1,-1 1 0,1-1 0,-1 0-1,1 1 1,0-1 0,0 1 0,-1-1-1,2 2 1,2 1-198,1 1-1,-1-1 1,1 0 0,8 5-1,14 14 210,-25-21-569,1 1 0,-1 0-1,0 0 1,0 0 0,0 0-1,-1 1 1,1-1 0,-1 0-1,0 1 1,0-1 0,0 1 0,0-1-1,0 1 1,0 3 0,-2-1-19,1 0 1,-1 0 0,0-1 0,0 1 0,0 0 0,-1-1 0,0 1-1,-4 7 1,-82 160 82,87-172-87,1 0-1,-1 0 0,0 0 0,1 0 1,-1 0-1,1 1 0,-1-1 0,1 0 1,-1 0-1,1 0 0,0 0 0,-1 1 1,1-1-1,0 0 0,0 0 0,0 3 1,1-4-2,0 1 0,0 0 1,0-1-1,0 1 0,0-1 0,0 0 1,1 1-1,-1-1 0,0 0 1,0 0-1,0 0 0,0 1 0,0-1 1,0 0-1,1 0 0,-1-1 1,0 1-1,0 0 0,0 0 0,2-1 1,29-5-101,-1-1 1,54-19 0,-51 15-170,140-52-4396,-92 27 1099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4T12:23:40.8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205 288 7892,'11'-11'2104,"-8"8"-1307,0-1 1,0 1-1,1 0 1,-1 1-1,0-1 1,1 0-1,0 1 1,4-3-1,-8 5-756,0 0 0,0 0 0,1 0 0,-1 0 1,0 0-1,0 0 0,0 0 0,1 0 0,-1 0 0,0 0 0,0 0 0,0 0 0,1 0 0,-1 0 0,0 0 0,0 0 0,0 0 0,1 0 1,-1 0-1,0 0 0,0 0 0,0 0 0,1 1 0,-1-1 0,0 0 0,0 0 0,0 0 0,0 0 0,1 0 0,-1 1 0,0-1 0,0 0 0,0 0 1,0 0-1,0 0 0,0 1 0,1-1 0,0 12 815,-9 23-306,5-19-361,-18 74 121,-44 120-1,-3-41-224,-17 48-1066,83-209 647,0-1 0,1 0 0,-1 1 0,1-1 1,1 1-1,0 14 0,2-20-452,2-5-40,5-8 62,1-1 0,-2-1 0,0 1 0,10-22 0,24-62-845,-34 75 1342,25-77 860,36-181-1,-35 127 1043,-22 105-920,2 1 0,20-45 0,-32 87-658,5-14 374,2 1 1,18-31 0,-23 43-306,0 0 0,1 0 1,-1 0-1,1 0 1,0 1-1,1 0 0,-1 0 1,1 0-1,0 0 1,-1 1-1,12-4 0,-10 4-57,0 1 0,0 0 0,0 0 0,0 1 0,0 0 0,0 0 0,0 1 0,0 0 0,0 0 0,0 1 0,0-1 0,0 1 0,0 1 0,0 0 0,0 0 0,0 0 0,-1 1 0,1 0 0,-1 0 0,1 0 0,-1 1 0,0 0 0,-1 0 0,1 1 0,-1-1 0,0 1 0,5 6 0,-3-2-55,-1 0-1,1 0 1,-2 1 0,1 0-1,-2 0 1,1 0 0,-1 1-1,-1-1 1,0 1 0,3 18-1,-5-14-8,0 0 0,-1-1-1,0 1 1,-1-1 0,-1 1-1,-1-1 1,0 0-1,-5 15 1,-3 3 23,-2-2 0,-1 1 0,-1-2 0,-1 0 0,-25 32 0,-6 1-2557,-60 59 0,53-69-1100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4T12:23:41.5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311 84 6867,'1'-22'2431,"0"16"-1705,-1 1 1,0 0-1,0-1 0,0 1 1,0 0-1,-1-1 1,0 1-1,0 0 1,-2-6-1,2 11-679,1 0-1,0 0 1,0-1-1,0 1 1,-1 0-1,1 0 1,0 0-1,0-1 1,-1 1-1,1 0 1,0 0 0,0 0-1,-1 0 1,1-1-1,0 1 1,0 0-1,-1 0 1,1 0-1,0 0 1,-1 0-1,1 0 1,0 0-1,0 0 1,-1 0-1,1 0 1,0 0-1,-1 0 1,1 0-1,0 0 1,-1 0-1,1 0 1,0 1-1,0-1 1,-1 0 0,1 0-1,0 0 1,0 0-1,-1 1 1,1-1-1,0 0 1,0 0-1,0 0 1,-1 1-1,1-1 1,0 0-1,-13 14 373,12-13-265,-17 23 279,1 1 0,-26 53 0,-19 60-194,46-101-152,-8 24-6,2 1 0,3 2-1,-21 124 1,31-127-59,2 1 0,3 87 0,5-116-319,2 0-1,1 0 1,1 0 0,2 0 0,2-1 0,13 36 0,-17-56-596,1-1 1,-1 0 0,11 14-1,23 21-2741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4T12:23:42.0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62 3842,'5'-6'979,"1"1"0,0 1 1,0-1-1,0 1 0,0 0 1,1 0-1,-1 1 0,1 0 1,0 0-1,11-3 0,-8 3-614,1 0 0,0 1 0,-1 0-1,1 1 1,0 0 0,16 1 0,-22 1-343,0-1 1,0 1-1,-1 0 0,1 0 0,-1 1 1,1-1-1,-1 1 0,1 0 1,-1 0-1,0 0 0,0 1 1,0 0-1,0-1 0,0 1 1,-1 1-1,1-1 0,-1 0 1,0 1-1,0 0 0,0 0 1,0 0-1,-1 0 0,0 0 1,0 0-1,0 1 0,0-1 1,1 5-1,-1 1-20,0 0 0,0 1 0,-1-1 0,-1 0 0,0 0 0,0 1-1,-1-1 1,0 0 0,-1 0 0,0 0 0,-5 15 0,-19 74 52,26-98-54,0-1 0,0 0 0,-1 1 0,1-1 0,0 0 1,0 1-1,0-1 0,0 1 0,-1-1 0,1 1 0,0-1 1,0 0-1,0 1 0,0-1 0,0 1 0,0-1 0,0 1 1,0-1-1,0 1 0,0-1 0,1 1 0,-1-1 0,0 0 1,0 1-1,0-1 0,0 1 0,1-1 0,-1 0 0,0 1 1,0-1-1,1 0 0,-1 1 0,0-1 0,1 0 1,-1 1-1,0-1 0,1 0 0,-1 0 0,0 1 0,1-1 1,-1 0-1,1 0 0,-1 0 0,0 1 0,1-1 0,-1 0 1,1 0-1,-1 0 0,1 0 0,-1 0 0,1 0 0,-1 0 1,0 0-1,1 0 0,-1 0 0,1 0 0,-1 0 0,1 0 1,-1-1-1,0 1 0,1 0 0,0-1 0,2 0-16,-1 0-1,1 0 1,0 0-1,-1-1 1,0 0-1,1 1 0,-1-1 1,0 0-1,4-4 1,12-20-151,-1-1 0,-1-1 0,21-52 0,-22 46 169,0 1 0,30-44 0,-45 76 7,1 0-1,-1 0 1,1 0-1,0 1 1,-1-1 0,1 0-1,0 0 1,0 1-1,-1-1 1,1 0-1,0 1 1,0-1 0,0 1-1,0-1 1,1 0-1,-1 1-2,-1 0-1,0 0 0,1 0 0,-1 0 1,0 1-1,1-1 0,-1 0 1,0 0-1,1 0 0,-1 0 0,0 0 1,1 1-1,-1-1 0,0 0 0,1 0 1,-1 1-1,0-1 0,0 0 1,1 0-1,-1 1 0,0-1 0,0 0 1,0 1-1,1-1 0,-1 0 0,0 1 1,0-1-1,0 1 0,6 37 199,-5-29-202,2 44-265,0-14 589,11 66-1,-12-94-659,1-1-1,0 0 1,1 0-1,0 0 1,0 0-1,1-1 1,0 1 0,1-1-1,0 0 1,0-1-1,10 10 1,17 9-2401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4T12:23:42.4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323 4 9124,'0'-4'3570,"-8"8"464,8 7-2546,-7 31-143,0 14-545,-14 27-191,7 1-225,-11 30-16,-11-18-16,-3 29-112,14-13-112,-9 20-32,5-21-64,6 10-400,-2-32-304,11-4 1872,3-29-5714,6-14 2177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4T12:23:43.5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1 730 3650,'6'-4'10988,"14"0"-8687,9-4-1533,-4-3-552,0-2 0,-1 0 1,-1-2-1,0 0 0,-1-2 1,-1 0-1,0-2 0,-1 0 1,-1-1-1,-1-1 0,15-24 1,7-18-49,38-51 21,48-49-120,-113 146-75,15-27-1,-20 35 2,-4 9-5,-4 2 8,1-1 1,-1 0-1,0 0 1,0 0-1,1 0 0,-1 1 1,0-1-1,0 0 1,-1 0-1,1 0 1,0 0-1,0 1 0,-1 0 1,-23 100-71,22-92 69,0 0 1,0 1 0,1 0-1,0-1 1,0 1 0,1 0-1,1-1 1,0 1-1,5 20 1,-5-27 1,0-1 0,0 0 0,0 0-1,0 1 1,1-1 0,-1 0 0,1-1 0,0 1-1,0 0 1,0 0 0,0-1 0,1 1 0,-1-1-1,1 0 1,-1 0 0,1 1 0,0-2 0,0 1-1,0 0 1,0-1 0,0 1 0,0-1 0,0 0-1,1 0 1,-1 0 0,0-1 0,1 1 0,-1-1-1,1 1 1,-1-1 0,0 0 0,1-1 0,-1 1-1,0 0 1,5-2 0,7-2-6,1 0 1,0-1-1,-1-1 1,0 0-1,0-1 1,-1-1-1,0 0 0,0-1 1,-1-1-1,12-11 1,12-11-30,-2-3 1,32-41-1,-57 64 32,0 0 0,-1-1 0,0 0 0,-1-1 0,-1 1 0,0-2 0,7-19 0,-13 33 4,-1-1-1,1 1 0,-1-1 1,0 1-1,1-1 0,-1 1 1,0-1-1,0 1 0,0-1 1,0 0-1,0 1 1,0-1-1,-1-2 0,1 4 1,0-1-1,0 1 1,0 0-1,-1 0 0,1 0 1,0 0-1,0-1 1,0 1-1,-1 0 1,1 0-1,0 0 1,0 0-1,-1 0 1,1 0-1,0 0 0,0 0 1,0-1-1,-1 1 1,1 0-1,0 0 1,0 0-1,-1 0 1,1 0-1,0 0 0,0 0 1,-1 1-1,1-1 1,0 0-1,0 0 1,-1 0-1,1 0 1,-15 10-24,4 2 8,0 1 1,0 0 0,1 0 0,1 1-1,1 1 1,-9 18 0,5-10-1,-40 78-25,5 3 0,-38 127 0,77-209 135,2 0-1,1 0 0,0 0 1,2 0-1,0 1 0,1 33 1,3-52-419,-1 0 1,0-1-1,1 1 1,0-1-1,0 1 1,0 0-1,3 5 1,16 16-1600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4T12:23:44.4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41 31 6051,'-2'-11'2993,"-1"6"145,8-4-977,-12 6-865,19 1-15,-6 11-401,-6 5-176,5 7-351,0 8-97,-15 7-160,-3 3-48,10-2 0,-20-3-576,10 0-433,13-11-896,13-9-1984,3-10-129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18T14:43:47.90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42 15 8196,'10'-14'7891,"-10"16"-7684,-1 0-1,1 0 1,-1-1 0,1 1-1,0 0 1,0 0-1,0 0 1,0 0-1,0 0 1,0 0-1,1 2 1,0 18 366,-31 189 513,21-155-1028,-2 65 0,10-92-73,1-1-1,1 1 1,2-1 0,8 36 0,6-13-708,-16-48 287,1 0 0,-1 0-1,1-1 1,-1 1 0,1 0 0,0-1 0,0 1 0,0-1-1,0 0 1,1 0 0,-1 0 0,1 0 0,4 3-1,11-1-3554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4T12:23:44.7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290 22 7427,'0'-1'224,"0"0"0,0 0 0,-1 0 0,1 0 0,0 0-1,0 1 1,-1-1 0,1 0 0,0 0 0,-1 0-1,1 0 1,-1 0 0,1 0 0,-1 1 0,0-1 0,1 0-1,-1 0 1,0 1 0,1-1 0,-1 0 0,0 1 0,0-1-1,0 1 1,-1-1 0,1 0-79,-1 1-1,0 0 0,0-1 1,0 1-1,0 0 1,0 0-1,0 0 1,0 0-1,0 1 1,1-1-1,-1 0 1,-2 1-1,-7 3-222,0 1 0,0 0 0,-14 9 0,15-9 440,-27 16-354,-44 34 0,71-47-8,1 0 0,0 1 0,1 0 0,0 0 0,-9 14 0,15-16-4,5-5 8,10-7 70,-7 3 31,2 0 63,1 1 1,-1 0-1,0 0 1,1 1 0,-1 0-1,0 1 1,0 0-1,1 0 1,-1 0 0,15 6-1,-7-1-389,0 1-1,0 1 1,-1 1-1,18 13 1,-2-3-2666,-1-7-178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4T12:23:45.2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8 7123,'0'0'151,"0"-1"-1,0 1 1,0 0-1,0 0 1,0-1 0,0 1-1,0 0 1,0 0-1,0-1 1,0 1-1,0 0 1,0 0 0,0-1-1,0 1 1,0 0-1,0-1 1,0 1-1,1 0 1,-1 0-1,0 0 1,0-1 0,0 1-1,0 0 1,1 0-1,-1 0 1,0-1-1,0 1 1,0 0-1,1 0 1,-1 0 0,0 0-1,0 0 1,1-1-1,-1 1 1,0 0-1,0 0 1,1 0-1,-1 0 1,1 0 0,12 5 2540,9 14-1320,-19-15-1302,0 1 0,0-1 0,0 1 0,0 0 0,-1 0 0,0 0 0,0 1 0,-1-1 0,1 0 0,-1 1 0,0-1 0,0 1 0,-1-1 0,0 1 0,0 6 0,-1-1-60,-1 0 1,0-1 0,0 1 0,-1-1-1,0 1 1,-1-1 0,-5 10 0,-3 15-4,11-30 45,-1 0 0,1 0 1,-1 0-1,0 0 0,0-1 0,0 1 0,-1-1 0,0 1 0,-6 7 0,15-17-82,-1 0 0,1 1 0,0-1 0,0 1-1,1 1 1,-1-1 0,1 1 0,0 0 0,0 1-1,0 0 1,0 0 0,0 0 0,0 1 0,0 0-1,1 0 1,-1 1 0,0 0 0,0 0 0,1 1-1,-1 0 1,0 0 0,0 1 0,0 0 0,0 0-1,10 5 1,19 19-3317,11 11-131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4T12:23:45.6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161 0 8564,'9'5'3233,"-2"13"481,-5-16-2385,-5 18-65,-5 1-543,-11 6-257,3-9-256,-7 15-3394,-4-6 2946,-5 0 2882,9 7-6564,-4 1 6179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4T12:23:46.3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812 60 6835,'35'-21'3472,"-24"15"-1911,0-1-1,18-14 0,-28 21-1488,-1 0 0,0-1-1,0 1 1,0 0 0,1-1-1,-1 1 1,0 0 0,1-1-1,-1 1 1,0 0 0,1 0-1,-1 0 1,0-1-1,1 1 1,-1 0 0,0 0-1,1 0 1,-1 0 0,1 0-1,-1 0 1,0-1 0,1 1-1,-1 0 1,1 0 0,-1 0-1,1 1 1,-12 7 682,-47 7-127,9-4-445,-8 6-108,-95 43 1,107-39-113,-68 33 140,92-43-247,1 2 0,0 0-1,-20 18 1,39-30 18,-1 0-1,1 0 1,-1 0 0,1 0 0,0 0 0,0 1 0,0-1 0,0 0 0,0 1 0,0-1-1,0 1 1,0-1 0,1 1 0,-1 0 0,0-1 0,1 1 0,-1 2 0,1-3 102,1 0 1,-1 0 0,0-1-1,0 1 1,1 0-1,-1 0 1,1 0 0,-1-1-1,1 1 1,-1 0-1,1-1 1,-1 1 0,1 0-1,0-1 1,-1 1 0,1-1-1,0 1 1,-1-1-1,1 1 1,0-1 0,0 0-1,0 1 1,-1-1-1,2 1 1,9 2 106,1-1 0,-1 0 0,0 0-1,15-1 1,-11 0-248,211 5 3620,-105-5-3322,-119-1-129,0 0 1,0 0 0,0 0 0,0 1-1,0-1 1,0 0 0,1 1-1,-1-1 1,-1 1 0,1 0 0,3 1-1,-5-2-2,0 0 0,0 1 0,0-1 0,0 0 0,1 0 0,-1 1 0,0-1 0,0 0 0,0 1 0,0-1 0,0 0 0,0 1 0,0-1 0,0 0 0,0 0 0,0 1 0,0-1 0,0 0 0,0 1 0,0-1 0,0 0 0,0 1 0,0-1 0,0 0 0,0 1 0,0-1 0,-1 0 0,1 0 0,0 1 0,0-1 0,0 0 0,-1 0 0,1 1 0,0-1 0,0 0 0,-1 0 0,1 1 0,0-1 0,-1 0 0,-6 6 10,-1-1-1,1 0 1,-14 7 0,11-7-13,-180 95 17,-63 36-11,186-95 7,-91 57 10,153-95-20,0 0 0,1 0-1,-1 0 1,1 1 0,0-1 0,0 1 0,0 0 0,0 1 0,1-1 0,0 0 0,-5 9-1,8-12 4,-1 0 0,1 1-1,0-1 1,0 0-1,0 0 1,0 0-1,0 0 1,0 0-1,0 1 1,0-1-1,1 0 1,-1 0-1,0 0 1,1 0-1,-1 0 1,1 0-1,-1 0 1,1 0-1,-1 0 1,1 0-1,0 0 1,-1 0-1,1 0 1,0 0-1,0-1 1,0 1-1,0 0 1,-1-1-1,1 1 1,0 0-1,0-1 1,1 1-1,-1-1 1,0 0-1,0 1 1,0-1-1,2 1 1,5 1 28,0 0 0,0 0 0,1-1 0,9 1 0,34-1 77,0-3 0,0-3 0,69-13 0,-19 2-110,0 1-540,73-9 503,-58 15-2843,-39 6 559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4T12:23:46.6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63 8 7011,'-9'-7'2769,"5"14"721,1 2-1697,-1 3-192,-5 8-209,2 9-271,0-6-545,-3 5-160,6 3-320,-1-7-240,8 7-336,3-8 2961,4 0-6547,13-7 2882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4T12:23:47.0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299 0 7748,'-10'6'4228,"-21"10"-3191,26-14-804,-65 39 224,29-15-431,15-10-26,2 1 0,-35 31 0,40-31-8,5-2 267,16-12 211,8-7 212,-4 1-434,0 1-1,0 0 0,0 0 1,1 1-1,-1-1 0,0 1 1,0 1-1,1-1 0,-1 1 0,10 1 1,6 2-228,36 9 0,-47-9-238,-3-1-680,0 1 1,0 1-1,0-1 1,9 6-1,0 1-2589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4T12:23:47.4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 3 6035,'4'-1'1193,"0"1"0,0-1 0,0 1 0,-1 0 0,1 0 0,8 2 1,-11-2-1108,0 0 0,-1 0 0,1 0 1,0 0-1,0 0 0,-1 1 0,1-1 1,0 0-1,0 1 0,-1-1 0,1 0 1,0 1-1,-1-1 0,1 1 0,0-1 1,-1 1-1,1 0 0,-1-1 0,1 1 1,-1-1-1,1 1 0,-1 0 0,1-1 1,-1 1-1,0 0 0,1 0 0,-1-1 1,0 1-1,0 0 0,1 0 0,-1 0 1,0-1-1,0 1 0,0 0 0,0 0 1,0 0-1,0 0 0,-11 36 412,8-30-494,0-1 0,1 1 0,1 0 1,-1 0-1,0 9 0,1-5 0,-1 1 0,0-1 0,-1 1 0,0-1-1,-1 0 1,0 0 0,0-1 0,-1 1 0,-1-1 0,-10 15 0,16-25-4,-1 1 0,1-1 0,-1 1 0,1-1 0,0 1 0,-1 0 0,1-1 0,-1 1 1,1 0-1,0-1 0,0 1 0,0 0 0,-1-1 0,1 1 0,0 0 0,0 0 0,0-1 0,0 1 0,0 0 1,0 0-1,0-1 0,0 1 0,0 0 0,1 0 0,-1-1 0,0 1 0,0 0 0,1-1 0,-1 1 0,0 0 1,1-1-1,-1 1 0,1-1 0,-1 1 0,1 0 0,-1-1 0,1 1 0,-1-1 0,1 1 0,-1-1 1,1 0-1,0 1 0,1 0 0,1 0 1,1 1 1,0-1 0,1 0 0,-1 0-1,0 0 1,6 0 0,9 0-1,0-1 1,1-1 0,-1-1 0,25-5 0,40-4-1020,-15 12-1959,-1 6 34</inkml:trace>
  <inkml:trace contextRef="#ctx0" brushRef="#br0" timeOffset="1">782 1136 7988,'11'9'2705,"10"9"704,-12 1-2208,-7 10-209,-11 3-271,-11-4-289,-10 4-224,-14 2-816,6-5-2898,1-10 769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4T12:23:47.9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154 68 4242,'5'-7'1488,"1"0"1,-1 0-1,1 0 1,0 1-1,1 0 0,0 0 1,0 1-1,0 0 1,11-6-1,-20 27-133,-7 29-1251,-2 0 1,-27 69-1,28-87-86,-89 215-126,69-175-440,25-56 602,0 1 0,0 0 1,1 0-1,1 0 0,-3 18 0,6-28-271,-1-1 0,1 1 0,0 0 0,0 0 0,0 0 0,1 0 0,-1 0 0,0-1 0,1 1 1,-1 0-1,2 2 0,13 10-1510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4T12:23:48.3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576 11 1921,'4'-10'4658,"3"15"-1521,-25 6-1088,22 21 1185,-20 5-2562,-8 20-144,-6 4-368,5 10-15,-10-9 15,8 6-449,7-23-287,1 3-2737,8-9 415</inkml:trace>
  <inkml:trace contextRef="#ctx0" brushRef="#br0" timeOffset="1">1 68 5571,'9'-14'3697,"23"7"-255,23-4-689,0 2-1776,16-1-97,11 2-512,13 7-576,-17 8-512,-1 4-2818,-11 1 385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4T12:23:48.6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156 1 3922,'-23'12'3938,"21"10"-657,-3 8 225,-8-7-2258,-14 11-127,20 2-593,-19-1-80,4-3-432,10 6-832,-1-8 1616,11 4-4385,-1-13 1087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18T14:43:48.24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7 74 8500,'-3'12'3025,"-1"-3"657,13-9-2369,19 0-225,1-2-368,10-10-335,7-4-594,3-7 3027,-21 5-6596,15-5 2946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4T12:23:49.0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209 6 6931,'0'0'92,"0"-1"0,0 1 0,0 0 0,0 0 0,0 0 1,0-1-1,0 1 0,0 0 0,0 0 0,0 0 0,-1-1 0,1 1 0,0 0 0,0 0 0,0 0 0,0 0 0,0-1 0,0 1 0,0 0 0,-1 0 0,1 0 1,0 0-1,0 0 0,0 0 0,0-1 0,-1 1 0,1 0 0,0 0 0,0 0 0,0 0 0,0 0 0,-1 0 0,1 0 0,0 0 0,0 0 0,0 0 0,-1 0 1,1 0-1,0 0 0,0 0 0,0 0 0,-1 0 0,1 0 0,0 0 0,0 0 0,0 0 0,-1 0 0,1 0 0,0 0 0,0 1 0,0-1 0,0 0 0,-1 0 1,1 0-1,0 0 0,0 1 0,-13 12 1398,2-1-1097,-66 39-30,49-25-347,14-13-7,-1 1 0,-20 12 0,27-23 173,17-4 84,8 4 51,-1 1 0,0 0-1,0 1 1,0 1 0,26 14-1,-28-14 63,-10-4-294,0 0 0,0-1 0,0 0 0,0 0 0,8 2 1,-1-1-661,32 5-84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4T12:23:49.4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20 7427,'1'-2'330,"0"1"0,1-1 0,-1 1 0,1-1 0,-1 1 0,1 0 0,-1 0 0,1 0 0,0 0 0,-1 0 0,1 0 0,0 0 0,0 0 0,0 1 0,0-1 0,0 1 0,3-1 0,-1 1 32,0 0-1,1 0 1,-1 0-1,0 0 1,0 1-1,0 0 1,0 0-1,6 2 1,-5-1-208,1 0-1,-1 0 1,0 1 0,0-1-1,-1 1 1,1 1 0,-1-1-1,1 0 1,-1 1 0,0 0-1,0 0 1,-1 0 0,1 1-1,3 4 1,-6-6-138,-1 0 1,1 1-1,0-1 0,-1 0 1,1 0-1,-1 0 0,0 0 1,0 0-1,-1 1 0,1-1 1,0 0-1,-1 0 0,0 0 1,0 0-1,0 0 0,0 0 1,0 0-1,-2 3 0,0-1-9,0 0-1,0 0 0,0 0 1,0 0-1,-1-1 0,0 1 1,0-1-1,0 0 0,-8 6 1,-54 39 43,64-49-49,1 1-1,0 0 0,0-1 1,0 1-1,0 0 0,0 0 1,0 0-1,0 0 0,0 0 1,1 0-1,-1 0 1,0 0-1,1 0 0,-1 0 1,0 1-1,0 1 0,5 4 7,12-3-1,17-4-162,47-6 0,9 0-1728,-33 8-1469,-3 3-350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4T12:23:50.1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416 39 7347,'6'-39'10497,"-4"46"-9907,-1-5-319,17 62 622,14 44 527,26 165 1,-53-238-1326,-2-1 0,-1 1 0,-2 0 0,-1 0 0,-2 0 0,-2-1 0,0 1 0,-3-1 0,-13 40 0,10-45-74,-2-1 0,0-1 1,-1 0-1,-2-1 0,-1 0 0,-1-1 0,-1-1 0,-43 42 0,9-14 3,14-12 1,-63 50 1,22-34-29,78-54-45,0 0 0,-1-1 0,1 1 0,-1-1 0,0 0 0,1 0 0,-1 0 0,0 0 0,0 0 0,1-1 0,-1 1 0,-4-1 0,7 0 28,0 0 0,0 0 1,0 0-1,-1 0 0,1 0 1,0 0-1,0 0 0,0 0 1,0 0-1,-1 0 0,1 0 1,0 0-1,0 0 0,0 0 1,0 0-1,0 0 1,-1 0-1,1 0 0,0 0 1,0 0-1,0 0 0,0 0 1,0-1-1,0 1 0,-1 0 1,1 0-1,0 0 0,0 0 1,0 0-1,0 0 0,0 0 1,0-1-1,0 1 1,0 0-1,0 0 0,0 0 1,0 0-1,0 0 0,0-1 1,0 1-1,0 0 0,3-7-1304,2-4-2956,-6-5 313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4T12:23:52.0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52 3137,'-2'6'3570,"7"-3"-625,-12-1-15,13-6-1249,-10-3-513,11-2-143,11 7-433,18-1-176,-2-4-272,23 0-48,5-2-176,-5 2-576,3-1-257,-3 14-2624,-21-6 191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4T12:23:52.3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38 6531,'4'2'2529,"-16"0"304,33 2-1728,2-10-417,23 1-336,15-6-79,26 6-353,-5-9 288,0 10-3074,16 4 961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4T12:23:59.4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182 2 8612,'16'-2'7219,"-3"8"-5474,-17 8-336,13 23-177,-7-1-543,-4 21-129,-14-2-256,-2 15-96,0-3-80,-12 19-96,-2-8-16,9 2-352,5-8-224,-5 1-817,5-29-400,9-19-2657,-2-23 304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4T12:23:59.8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0 706 6515,'131'-419'9196,"-115"376"-8039,30-60 0,-39 89-820,1 1 0,1-1 1,0 2-1,0-1 1,2 1-1,-1 1 1,21-18-1,-27 26-272,-1 1-1,1 0 1,-1-1 0,1 1-1,0 0 1,0 1 0,0-1-1,0 1 1,0 0 0,1 0-1,-1 0 1,0 0 0,0 1-1,1 0 1,-1 0 0,0 0-1,1 0 1,-1 1 0,0-1-1,0 1 1,1 0 0,-1 1-1,0-1 1,0 1 0,7 3-1,-5-1-44,0 0 0,-1 0 0,1 0 0,-1 1 0,0 0 0,0 0 0,-1 0 0,1 0 0,-1 1 0,-1-1 0,1 1 0,-1 0 0,0 1 0,0-1 0,2 7 0,0 12-9,-1 0-1,-1 0 1,-1 1 0,-2 46-1,-1-48-33,-1 0 0,-1 0 0,-2 0-1,0 0 1,-1-1 0,-18 45 0,3-17-208,4-9-1322,-1-1 0,-2 0 0,-34 51 0,4-29-2807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4T12:24:00.2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79 249 9028,'11'4'3385,"18"8"2506,-4 4-3661,-23-15-2206,-1 1 0,1-1 0,-1 0 0,0 1 0,0-1 0,0 1 0,0 0 0,0-1 0,0 1-1,-1 0 1,1-1 0,0 1 0,-1 0 0,1 0 0,-1-1 0,0 1 0,0 0 0,1 0 0,-1 0 0,0 0 0,-1 0 0,1-1 0,0 1 0,0 0 0,-1 0 0,1 0 0,-1-1 0,0 1-1,-1 3 1,-5 16 12,6-18-36,0 0 0,1 0 1,-2-1-1,1 1 0,0 0 0,0 0 0,-1-1 1,-3 5-1,-16 11-1,16-15 2,0 1-1,0 0 1,1 0-1,-1 0 0,1 0 1,-4 6-1,2-2 4,0-1-1,-1 0 1,-12 10-1,4-3 2,13-11-2,0 0 0,0 0 0,0 1 0,1-1 0,-1 0 0,1 1 0,-2 5 0,3-8-2,0 0 0,0-1 0,0 1 0,0 0 0,0 0 0,0 0 0,-1-1-1,1 1 1,0 0 0,-1 0 0,1-1 0,0 1 0,-1 0 0,1-1 0,-1 1 0,1-1 0,-1 1 0,0 0 0,0 0 0,6 1 0,-1-1 1,1 1-1,0-1 1,1-1-1,-1 1 1,0-1-1,0 1 1,0-1-1,8-2 1,59-8-110,-40 4-47,146-35-3695,-135 29 1489,28-7-1713</inkml:trace>
  <inkml:trace contextRef="#ctx0" brushRef="#br0" timeOffset="1">806 69 8564,'-9'-2'3650,"13"-3"351,12-1-2368,12-3-320,-6 0-609,19-1-368,7 1-208,-18-2-512,0 8-576,11-1-3090,-7 9 368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4T12:24:00.5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15 149 8132,'-7'12'3857,"0"-14"65,30 4-1969,-2-9-624,13-5-641,9-4-240,23-4-672,-11-12-992,16-9-2866,-10 9 208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4T12:24:01.3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450 37 6899,'10'-17'6695,"9"-3"-3217,-30 42-1984,3-12-1464,0 0 0,0 0 0,-1 0 0,0-1 1,0-1-1,-1 0 0,0 0 0,0 0 0,-15 6 0,-21 18-8,-57 45 26,96-72-42,0-1 0,1 1 1,0 0-1,0 0 1,0 1-1,1-1 0,0 1 1,0 0-1,-8 14 1,2-5 8,9-12-12,0 0 1,0-1 0,0 1-1,0 0 1,1 1-1,-1-1 1,0 3 0,1-4-2,1-1 0,0 0 0,0 1 0,0-1 0,0 0 0,0 0 0,0 1 0,1-1 0,-1 0 0,0 0 0,1 1 0,-1-1 0,1 0 0,-1 0 1,1 0-1,0 0 0,-1 1 0,1-1 0,0 0 0,0 0 0,0-1 0,-1 1 0,3 1 0,4 5 8,1-2 0,0 1 0,0-1 0,1 0 0,-1-1 0,1 0-1,0 0 1,15 3 0,78 15 28,-86-20-34,174 30 30,-187-32-33,0 0-1,0 1 1,-1-1-1,1 1 0,0 0 1,-1 0-1,1 0 1,-1 0-1,1 1 0,-1-1 1,0 1-1,1-1 1,2 4-1,-5-5 0,1 1 0,-1-1 0,0 1 0,0-1 0,1 1 0,-1-1-1,0 1 1,0-1 0,0 1 0,0-1 0,0 1 0,0-1 0,0 1 0,0-1 0,0 1 0,0 0 0,0-1 0,0 1 0,0-1-1,0 1 1,0-1 0,0 1 0,-1 0 0,0 0 0,0 1 1,0-1-1,0 1 1,0-1-1,0 1 0,-1-1 1,1 0-1,0 0 1,-1 0-1,-1 1 0,-7 4-1,0 0-1,-1-2 0,0 1 0,0-1 1,-16 4-1,1-1 2,-94 41 12,56-21-6,37-17-1,17-7 0,1 0-1,-1 1 1,1 1 0,0-1 0,0 1 0,0 1-1,-10 7 1,16-10-3,-2 1 2,1 0-1,-1 1 1,1 0 0,0 0 0,-5 7-1,8-11-2,1-1 0,-1 1-1,1 0 1,-1 0 0,1 0 0,0 0-1,0 0 1,-1 0 0,1 0-1,0 0 1,0 0 0,0 0 0,0 0-1,0 0 1,0 0 0,0 0-1,0 0 1,1 0 0,-1 0 0,0 0-1,1-1 1,-1 1 0,0 0-1,1 0 1,-1 0 0,1 0 0,-1 0-1,1-1 1,0 1 0,-1 0-1,1 0 1,0-1 0,0 1 0,-1-1-1,1 1 1,0-1 0,0 1-1,0-1 1,0 1 0,1 0 0,10 4 3,0-1 1,1 1-1,-1-2 1,1 0 0,0 0-1,17 0 1,-20-2-3,102 7 40,-16-4-9,-37 6-17,-57-9-15,1-1 0,-1 0 0,0 1 0,0 0 0,0-1 0,-1 1 0,1 0 0,0 0 0,0 0 0,0 0 0,-1 0 0,1 1 0,2 1 0,-4-2-1,1-1 0,-1 1 0,1 0 1,-1-1-1,0 1 0,0 0 0,1 0 0,-1-1 0,0 1 0,0 0 1,0 0-1,0-1 0,0 1 0,0 0 0,0 0 0,0-1 0,0 1 1,0 0-1,0 0 0,0-1 0,-1 1 0,1 0 0,-1 1 0,-1 2 0,-1-1-1,1 1 0,-1 0 0,0-1 1,-1 0-1,1 0 0,0 0 0,-8 5 1,-27 16-13,-80 36 0,-7 4 1,-20 30 26,139-90-13,0 0 1,0 0 0,0 0-1,1 1 1,0 0 0,-1 0-1,2 0 1,-1 0 0,1 1-1,-1 0 1,2 0 0,-1 0-1,1 0 1,0 1 0,-3 8-1,5-12 1,-1 0 0,2-1-1,-1 1 1,0 0 0,1 0-1,-1 0 1,1 0 0,0 0-1,0 0 1,0 0 0,0-1-1,0 1 1,1 0 0,-1 0-1,1 0 1,0 0 0,0-1-1,0 1 1,0 0 0,0-1-1,1 1 1,-1 0 0,1-1-1,0 0 1,0 1 0,0-1-1,0 0 1,0 0 0,0 0-1,0 0 1,1-1 0,3 3 0,4 1 7,0-1 0,0 0 0,1-1 0,-1 0 0,0 0 0,1-1 0,17 1 0,5-2-88,1 0-1,-1-3 0,0 0 0,62-14 0,128-46-4476,-160 42 1585,6-1-1330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18T14:43:50.39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326 188 5122,'3'-4'1310,"-1"-1"0,1 1-1,-1-1 1,0 0 0,2-8 0,-3 8-1023,0 0 1,-1 1-1,1-1 1,-1 0 0,0 0-1,-1-7 1,1 10-293,0 0 1,0 0-1,-1 0 1,1 0-1,0 1 1,-1-1-1,0 0 1,0 0-1,1 1 1,-1-1-1,0 1 1,0-1-1,0 1 0,-1-1 1,1 1-1,0-1 1,0 1-1,-1 0 1,1 0-1,-1 0 1,1 0-1,-1 0 1,1 0-1,-1 0 1,0 0-1,0 1 1,1-1-1,-1 0 1,0 1-1,0 0 1,0-1-1,1 1 1,-1 0-1,0 0 1,0 0-1,0 0 1,0 0-1,0 1 1,1-1-1,-1 0 1,-2 2-1,-2-1 312,0 1-1,0 0 1,0 1 0,0-1-1,1 1 1,-1 0 0,1 1-1,0-1 1,0 1 0,-9 8-1,-3 5-191,-22 30 0,30-36-127,-1 2 15,-3 2 0,2 0-1,0 1 1,-15 28-1,4 9 5,-30 110 0,50-154-6,0-1 1,1 1-1,0 0 1,0 0-1,1-1 1,0 1-1,1 0 1,0 0-1,0-1 1,4 13-1,-3-15 1,0 0 1,1 0-1,0 0 0,-1-1 1,2 1-1,-1-1 0,1 0 0,0 0 1,0 0-1,0 0 0,1-1 1,-1 0-1,1 0 0,10 7 0,0-4 2,0 0-1,0 0 1,0-2-1,1 0 0,-1-1 1,1 0-1,1-1 0,-1-1 1,0-1-1,0 0 1,1-1-1,-1-1 0,0 0 1,1-1-1,-1-1 0,0 0 1,0-2-1,27-10 0,-17 3 9,1-1-1,-2-1 0,41-31 1,-51 33-5,-1 0 0,0-1 0,-1-1 1,-1 0-1,0-1 0,19-32 1,1-14 116,-2-1 1,23-71-1,-47 113 9,0 0 0,-1 0 0,-1-1 0,-1 1 0,-1-1 0,-1-39 0,-1 56-92,0 0 1,0 0-1,-1 0 0,1 0 1,-1 0-1,0 0 0,0 0 1,0 0-1,-2-4 0,2 7-27,0-1-1,0 1 0,0 0 0,0-1 1,-1 1-1,1 0 0,0 0 0,0 0 0,-1 0 1,1 0-1,-1 0 0,1 0 0,-1 0 1,1 0-1,-1 1 0,1-1 0,-1 1 1,0-1-1,1 1 0,-1 0 0,0-1 1,-1 1-1,1 0-8,1 1 1,0-1 0,0 0 0,-1 0-1,1 1 1,0-1 0,0 1-1,-1-1 1,1 1 0,0 0-1,0-1 1,0 1 0,0 0-1,0 0 1,0 0 0,0-1 0,0 1-1,0 0 1,0 1 0,1-1-1,-1 0 1,0 0 0,1 0-1,-1 0 1,1 0 0,-1 1-1,1 0 1,-7 9 14,-5 7-7,2-5-14,0 1 1,1 0 0,1 1-1,0 0 1,1 0 0,-8 26-1,2 23-7,-10 124 0,22-159-56,0 0 0,3 0 0,7 48 0,-8-67-106,1 0-1,0-1 1,1 1-1,0 0 1,8 15-1,-8-20-67,0-1 1,0 1-1,1-1 0,-1 0 0,1 0 0,0 0 1,0-1-1,0 0 0,0 1 0,1-1 0,7 4 1,31 12-3506,-6-4-342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4T12:24:01.9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154 292 3842,'9'-31'6886,"8"20"-3261,-16 11-3545,-1 0 1,1-1 0,-1 1-1,0 0 1,1 0 0,-1 0 0,1 0-1,-1 0 1,1-1 0,-1 1-1,1 0 1,-1 0 0,0 0-1,1 0 1,-1 0 0,1 0-1,-1 0 1,1 1 0,-1-1-1,1 0 1,-1 0 0,0 0-1,1 0 1,-1 1 0,1-1-1,-1 0 1,0 0 0,1 1-1,-1-1 1,1 0 0,-1 0-1,0 1 1,1 0 0,-4 9 1037,7 3-536,-3-10-488,0 0 1,0 0-1,0 0 1,-1 1-1,1-1 0,-1 0 1,1 1-1,-1-1 0,-1 6 1,0 6 80,-1 0 0,0 1 0,-1-2-1,-1 1 1,0 0 0,-11 24 0,-1-14-16,11-17-104,0 0-1,0 0 1,1 1-1,0-1 0,-4 15 1,5-12-21,0 0 0,-1 0 1,-1 0-1,0-1 0,0 0 1,-9 13-1,8-13-17,0 1 1,1 0-1,0 0 1,-6 22-1,10-30-13,0 1-18,-1-1 1,1 1 0,-1 0 0,0-1 0,0 0 0,0 1 0,0-1-1,-1 0 1,1 0 0,-1 0 0,0-1 0,0 1 0,0-1-1,-6 4 1,-1 3-119,11-6 8,-1-3 106,0 0 0,0 0 0,0 0-1,1 1 1,-1-1 0,0 0 0,0 0 0,0 0 0,1 0-1,-1 0 1,0-1 0,0 1 0,0 0 0,1 0 0,-1 0 0,0 0-1,0 0 1,0 0 0,1 0 0,-1 0 0,0 0 0,0 0-1,0-1 1,0 1 0,1 0 0,-1 0 0,0 0 0,0 0 0,0 0-1,0-1 1,0 1 0,0 0 0,0 0 0,1 0 0,-1 0-1,0-1 1,0 1 0,0 0 0,0 0 0,0-1 0,0-2-30,-1 0 0,1 0-1,0-1 1,0 1 0,1 0 0,-1 0 0,1-1 0,0 1 0,0 0 0,0 0 0,1-4 0,7-29-117,-7-21 103,-2 35 65,1-1 0,5-25 0,3 2 100,1 0 0,34-86 0,-33 105 15,1 2 0,2 0-1,0 0 1,1 1 0,2 1 0,24-27 0,-31 39-31,0 0 1,1 0 0,0 2 0,1-1-1,0 1 1,0 1 0,1 0 0,22-9-1,-30 15-49,0 0-1,0 0 1,1 1-1,-1 0 1,0 0-1,1 0 0,-1 1 1,0 0-1,1 0 1,-1 0-1,10 2 1,-13-1-33,1 0 1,-1 0 0,0 0 0,0 1-1,0-1 1,0 0 0,0 1-1,0-1 1,0 1 0,0 0-1,0 0 1,-1 0 0,1 0 0,-1 0-1,1 0 1,-1 0 0,0 0-1,0 0 1,0 1 0,0-1-1,0 0 1,-1 1 0,1-1 0,-1 1-1,1 4 1,1 5-23,0-1 1,-1 1 0,0-1-1,-1 1 1,-1 0-1,1-1 1,-2 1 0,0-1-1,0 1 1,-1-1-1,0 0 1,-7 14-1,-5 5-826,-2 0 0,-2-1 0,0 0 0,-2-2 0,-29 30 0,35-42-1319,-34 27-1,-11 0-3010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4T12:24:02.4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9 9092,'6'-4'3218,"-8"-1"511,22 9-2336,-11 3-481,-9 12-255,-9-4-353,10 8-112,-13 2-128,-1 3-544,10-5-625,-1 9-592,1-10-2224,10-3-65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4T12:24:02.8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96 1 8388,'13'2'7091,"-13"7"-5618,-6 1-401,1 8-463,-13 3-305,9 6-400,-10 5-929,-1-9-1440,-5 6-1345,18-9-928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4T12:24:03.2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226 101 8500,'7'-3'6941,"-7"12"-5324,0-4-1423,-1-1-1,0 0 0,-1 0 0,1 0 0,-1 0 0,0 0 0,-2 4 0,-7 15 229,-8 34-1,-21 96 1,31-108-555,-2 0 1,-2-1 0,-2-1-1,-23 47 1,32-77-352,-1 0 1,-1-1-1,0 0 0,0 0 0,-19 19 0,48-56-1260,0-22 1961,26-88 1,-27 71 78,-6 24-84,-2-1 108,2 1 1,3 0-1,0 1 0,27-41 1,-28 54-116,-1 2 98,0 1 0,22-24 0,-32 40-198,1 1-1,0 1 1,0-1-1,1 1 1,-1 0-1,1 0 1,1 1 0,-1 0-1,0 0 1,1 1-1,14-5 1,-18 7-65,-1 0 0,0 1 0,1-1 0,-1 1-1,1 0 1,-1 0 0,1 0 0,-1 0 0,1 0 0,-1 1 0,1-1 0,-1 1 0,0 0-1,1 0 1,3 3 0,-5-3-28,0 1 1,0-1-1,0 1 0,0 0 0,0 0 0,0 0 1,-1 0-1,1 0 0,-1 0 0,0 0 0,1 0 1,-1 1-1,0-1 0,0 0 0,-1 1 0,1-1 1,0 1-1,-1-1 0,1 1 0,-1-1 0,0 1 1,0-1-1,0 4 0,-1 8-15,0 1-1,-1 0 1,0-1-1,-2 1 1,-6 20-1,-34 72-463,32-82 240,-13 24-2163,-54 76 1,55-90 63,-10 18-1902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4T12:24:03.6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8564,'3'0'2537,"13"0"2369,-16 0-4875,0 0 1,0 0 0,1 0 0,-1 0-1,0 0 1,0 0 0,0 0-1,1 0 1,-1 0 0,0 0-1,0 0 1,0 0 0,0 0 0,1 0-1,-1 0 1,0 0 0,0 1-1,0-1 1,0 0 0,0 0 0,1 0-1,-1 0 1,0 0 0,0 0-1,0 0 1,0 0 0,0 1-1,1-1 1,-1 0 0,0 0 0,0 0-1,0 0 1,0 0 0,0 1-1,0-1 1,0 0 0,0 0 0,0 0-1,0 0 1,0 1 0,0-1-1,0 0 1,0 0 0,0 0-1,0 0 1,0 1 0,0-1 0,0 0-1,0 0 1,0 0 0,0 0-1,0 1 1,0-1 0,0 0 0,0 0-1,0 0 1,0 0 0,0 1-1,-1-1 1,1 0 0,0 0-1,0 0 1,0 0 0,0 0 0,0 0-1,-1 1 1,14 27 1555,-15-20-1501,1-7-83,1 0 0,0-1 0,0 1 0,0 0 1,0 0-1,0-1 0,-1 1 0,2 0 0,-1 0 0,0-1 0,0 1 0,0 0 1,0 0-1,0-1 0,0 1 0,1 0 0,-1-1 0,0 1 0,1 0 0,-1-1 1,1 1-1,0 1 0,-1-1-3,1 0 0,-1 1 1,0-1-1,1 1 0,-1-1 1,0 1-1,0-1 0,0 1 1,0-1-1,0 1 0,0-1 1,-1 1-1,1-1 0,0 1 1,-1-1-1,1 1 0,-2 1 0,1-1 0,1 0 0,-1-1 0,0 1 0,1 0 0,-1 0 0,1 0 0,0 0 0,0 0 0,0 0 0,0 0 0,0-1 0,0 4 0,1-3 1,-1 1-1,0-1 1,1 1 0,-1-1 0,0 0-1,-1 1 1,1-1 0,-1 4-1,1 15 15,0-21-13,0 1 0,1-1 0,-1 1 0,0-1 0,1 0 0,-1 1-1,1-1 1,-1 0 0,1 1 0,-1-1 0,1 0 0,-1 1-1,1-1 1,0 0 0,-1 0 0,1 0 0,-1 0 0,1 0 0,0 1-1,-1-1 1,1 0 0,-1 0 0,1 0 0,-1-1 0,1 1-1,0 0 1,-1 0 0,1 0 0,-1 0 0,1 0 0,-1-1 0,1 1-1,-1 0 1,1-1 0,-1 1 0,2-1 0,32-15 28,-21 10-22,11-6-58,2-1-1443,0 2 0,0 0 1,45-11-1,-24 14-2458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4T12:24:04.0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48 22 7315,'7'-9'2914,"-8"0"527,13 5-1904,-3 13-96,-4-5-337,1 8-271,3 8-337,-17 6-144,1-2-192,-7 8-224,-6-4-384,1-3 288,5-4-3778,1-8 993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4T12:24:04.3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77 7748,'-9'-7'2817,"23"16"480,-18-11-2096,28 9-129,-3-1-431,-1-5-193,-3-4-224,23 1-192,-28-9-448,9 2-577,12 2-863,2-5-1666,-10 15-224</inkml:trace>
  <inkml:trace contextRef="#ctx0" brushRef="#br0" timeOffset="1">348 45 5282,'-3'-7'3026,"6"14"-33,3-11-1056,8 10-736,5-3-465,-1-10-192,2-5-272,12 8-768,-11-10 1473,24 3-4179,-10 9 1233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4T12:24:04.7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54 4786,'12'4'3042,"-22"3"-225,6-5-880,17 0-929,6 3-448,-26-12-143,14-6-417,18 6 2609,-4 0-5554,17-5 2560</inkml:trace>
  <inkml:trace contextRef="#ctx0" brushRef="#br0" timeOffset="1">244 70 6899,'-9'-5'2657,"32"7"369,4-2-1810,-7-9-303,-4 0-289,5-2-704,-7 8 2017,4-19-5027,11 10 1826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4T12:24:05.1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270 206 8212,'-2'0'583,"1"0"-1,-1 0 1,0 1 0,1-1 0,-1 0 0,0 1-1,1-1 1,-1 1 0,1-1 0,-1 1 0,1 0 0,-2 1-1,-12 14 2449,12-9-2977,0 1 0,1-1 0,0 0 0,-2 10 0,-1 1 749,-37 93-80,34-82-715,-1 0 0,-1-1 0,-2-1 0,0 0 0,-24 36 0,24-44-144,-35 61-477,43-72 261,0 0 0,0 1 0,1 0 0,0-1 0,1 1 0,0 0 0,-1 15 0,2-23 200,1 1-1,0-1 0,1 0 1,-1 1-1,0-1 0,0 1 0,1-1 1,-1 1-1,0-1 0,1 0 0,0 1 1,-1-1-1,1 0 0,0 0 0,-1 1 1,1-1-1,1 1 0,-1-1 18,-1-1 0,1 0 0,0 1 0,-1-1 1,1 0-1,-1 1 0,1-1 0,0 0 0,-1 0 0,1 1 0,0-1 0,-1 0 0,1 0 0,0 0 0,-1 0 1,1 0-1,0 0 0,-1 0 0,1 0 0,0 0 0,-1-1 0,1 1 0,0 0 0,-1 0 0,1 0 0,-1-1 1,1 1-1,0 0 0,-1-1 0,1 1 0,-1-1 0,1 1 0,-1-1 0,1 1 0,0-1 0,9-13-3146</inkml:trace>
  <inkml:trace contextRef="#ctx0" brushRef="#br0" timeOffset="1">129 525 2897,'116'-257'8569,"-107"235"-8094,0 2 128,23-46 1612,-12 35-1143,27-31 0,-32 42-583,-11 16-424,0 0 1,-1 0-1,1 0 0,0 1 1,1-1-1,-1 1 0,1 0 1,-1 1-1,1-1 0,0 1 1,0 0-1,0 0 0,1 0 1,-1 1-1,0 0 0,0 0 1,1 0-1,-1 1 0,1-1 1,-1 1-1,0 1 0,1-1 1,-1 1-1,1 0 0,-1 0 0,0 0 1,0 1-1,0 0 0,0 0 1,0 0-1,0 0 0,0 1 1,-1 0-1,1 0 0,-1 0 1,8 8-1,-9-7-59,1 0 1,-1 0-1,1 0 1,-1 1-1,-1-1 1,1 1-1,-1 0 0,1 0 1,-1 0-1,-1 0 1,1 0-1,1 10 0,-2-6-6,0-1-1,-1 1 0,0-1 0,-1 1 1,0-1-1,0 1 0,-5 14 0,0-4-117,-1 0 0,-1 0 0,-1-1 0,0 0-1,-2-1 1,-20 28 0,-85 83-4293,108-119 3897,-57 62-3375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4T12:24:05.5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1 391 6435,'2'-20'7491,"-1"18"-7385,0 1 0,0-1 0,0 0 0,0 1 0,0-1 1,0 1-1,1-1 0,-1 1 0,1-1 0,-1 1 0,0 0 1,3-2-1,33-22 1258,-21 15-308,30-27 0,-44 36-999,-1 0 0,0 0 0,0 0 0,0 0 0,0 0 1,0 0-1,0-1 0,-1 1 0,1-1 0,0 1 0,-1 0 0,1-1 0,0 1 0,-1-1 0,0 1 0,1-1 1,-1 1-1,0-1 0,0-2 0,4-17 687,14 8 83,-16 13-825,0 0-1,-1 0 1,1 0-1,-1 0 1,1 0-1,0 1 1,-1-1-1,1 1 1,-1-1-1,1 1 1,-1-1-1,1 1 1,-1 0 0,1 0-1,-1 0 1,0 0-1,1 0 1,-1 0-1,0 0 1,2 3-1,-4 5-30,0-9 25,1 1 0,0 0 0,-1 0 0,1-1 0,0 1 0,0 0 0,0 0 1,0 0-1,0-1 0,0 1 0,0 0 0,0 0 0,0 0 0,0-1 0,0 1 0,0 0 0,1 0 0,-1-1 0,0 1 0,0 0 0,1 0 0,0 0 0,0 2-8,1-1-3,-1 0 0,0 0-1,0 0 1,0 0 0,0 0-1,0 0 1,0 0 0,-1 0-1,1 0 1,-1 0 0,1 1-1,-1-1 1,0 0 0,0 0 0,0 1-1,0-1 1,0 0 0,-1 0-1,1 1 1,-2 1 0,2-2 0,0 0 0,-1-1 0,1 1 0,0 0 1,0-1-1,0 1 0,0 0 0,0-1 0,0 1 1,1 0-1,-1-1 0,0 1 0,1 0 0,-1-1 0,1 1 1,0-1-1,0 1 0,-1-1 0,1 1 0,0-1 1,0 0-1,0 1 0,0-1 0,1 0 0,-1 0 0,0 0 1,0 0-1,1 0 0,1 1 0,11 12-111,-12-13 132,-1 1 0,1-1 1,0 0-1,-1 0 0,1 1 1,0-2-1,0 1 0,-1 0 1,1 0-1,0 0 0,0-1 0,0 1 1,0-1-1,0 0 0,0 1 1,0-1-1,0 0 0,0 0 1,0 0-1,0-1 0,0 1 1,0 0-1,0-1 0,0 1 1,0-1-1,0 0 0,0 1 0,0-1 1,0 0-1,-1 0 0,1 0 1,0-1-1,-1 1 0,1 0 1,-1-1-1,1 1 0,-1-1 1,0 1-1,1-1 0,0-2 1,7-14 168,-2 1 1,0-1-1,-1 0 1,0-1 0,3-25-1,-5 23-508,1 1 1,1 0-1,1 0 0,16-32 0,-10 28-4976,21-32-1,-27 48-124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18T14:43:51.05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74 169 4658,'5'-59'6314,"-5"54"-5788,0-1 0,0 0 0,-1 0 0,0 1 0,0-1 0,0 0 0,-4-9 0,5 15-478,0-1 0,0 1 0,0-1-1,-1 1 1,1 0 0,0-1 0,0 1-1,0-1 1,0 1 0,-1 0 0,1-1 0,0 1-1,-1 0 1,1-1 0,0 1 0,0 0-1,-1-1 1,1 1 0,0 0 0,-1 0 0,1-1-1,-1 1 1,1 0 0,0 0 0,-1 0-1,1 0 1,-1 0 0,1-1 0,0 1 0,-1 0-1,-6 11 421,1 2-306,1-3-142,0 0 1,1 0 0,0 1 0,1 0 0,0-1 0,-1 15 0,-5 13-15,6-27-8,1 0 0,0 0 1,0 0-1,1 0 1,1 18-1,0-26 2,0 0-1,0 0 0,0 0 1,1 0-1,0 0 1,0 0-1,0 0 0,0 0 1,0 0-1,0 0 1,1 0-1,-1 0 1,1-1-1,0 1 0,0-1 1,0 1-1,0-1 1,0 0-1,0 0 1,1 0-1,-1 0 0,1 0 1,-1-1-1,6 3 1,-6-3-2,0-1 0,0 1 0,0-1 0,0 1 0,1-1 0,-1 0 0,0 0 0,0 0 1,0 0-1,1-1 0,-1 1 0,0-1 0,0 1 0,0-1 0,0 0 0,0 1 0,0-1 0,0 0 0,0-1 1,0 1-1,0 0 0,0 0 0,-1-1 0,1 1 0,0-1 0,2-3 0,4-5-10,0 0-1,0-1 1,8-15 0,-11 18 11,4-7-12,10-15 1,13-32 0,-28 53 15,0 0 0,-1 0 0,0 0 0,0-1 0,-1 1 0,-1-1 0,1 0 0,-1-15 0,-1 24-3,0 1 1,0 0 0,0-1 0,0 1 0,0-1 0,0 1-1,0 0 1,0-1 0,0 1 0,0-1 0,0 1 0,0 0 0,0-1-1,0 1 1,-1-1 0,1 1 0,0 0 0,0-1 0,0 1-1,-1 0 1,1-1 0,0 1 0,0 0 0,-1-1 0,1 1-1,0 0 1,0 0 0,-1-1 0,1 1 0,-1 0 0,0-1-1,-9 9 15,7-4-13,0 0 0,0 0 0,1 0 0,0 0 0,0 0 1,-2 6-1,-1 8-6,1 1 0,-3 28 0,7-40-56,-1-1 0,1 1 1,1 0-1,-1 0 0,1-1 0,1 1 0,-1 0 0,1-1 1,0 0-1,6 12 0,-6-14-53,0-1 1,1 0-1,0 1 1,0-1-1,0 0 1,0-1-1,0 1 1,0-1-1,1 1 1,-1-1-1,1 0 1,0 0-1,0 0 1,0-1-1,0 1 1,7 1-1,-4-2-82,-1 0 0,1 0 0,0 0 0,0-1 0,0 0 0,0 0 0,0 0 0,-1-1 0,14-3 0,-14 2 128,1 1 1,-1-1-1,0-1 1,0 1-1,0-1 1,0 0-1,-1 0 0,1-1 1,-1 0-1,0 0 1,0 0-1,0-1 1,0 1-1,-1-1 1,0 0-1,0 0 1,5-8-1,10-20-19,-15 27 99,0 0-1,0 1 1,-1-1-1,1-1 1,-2 1-1,1 0 1,-1-1-1,0 0 1,0 1-1,0-1 1,0-9-1,-14-53 620,12 63-540,-3-16 499,3 22-569,-1-1 0,0 0-1,1 1 1,-1-1 0,1 0 0,-1 1 0,0-1-1,0 1 1,1 0 0,-1-1 0,0 1 0,0-1-1,1 1 1,-1 0 0,0 0 0,0-1 0,0 1-1,0 0 1,0 0 0,1 0 0,-1 0 0,0 0-1,-2 0 1,3 1-7,-1-1 0,1 0 0,-1 0 0,1 1 0,-1-1-1,1 0 1,-1 1 0,1-1 0,-1 0 0,1 1 0,-1-1 0,1 1 0,0-1 0,-1 1-1,1-1 1,0 1 0,-1-1 0,1 1 0,0-1 0,0 1 0,-1-1 0,1 1-1,0-1 1,0 2 0,-6 21 105,3-8-62,1-9-50,1-1 1,0 1-1,0 0 0,1-1 1,-1 1-1,1 0 0,1 0 1,-1-1-1,1 1 0,0 0 1,0-1-1,0 1 1,1-1-1,0 1 0,0-1 1,4 7-1,12 39-1,-8-19 2,-7-23-8,0 0 0,0 0-1,-1 0 1,0 0-1,0 0 1,-1 15 0,-9 7-1,1 2 0,7-29 0,-1 0 0,1-1 0,-1 1 0,1 0 0,-1 0 0,0 0 1,-1-1-1,1 1 0,-3 5 0,3-8 1,0 1 1,0 0-1,-1-1 1,1 0-1,0 1 1,-1-1-1,1 0 1,-1 0-1,1 1 0,-1-1 1,1-1-1,-1 1 1,0 0-1,1 0 1,-1 0-1,0-1 1,0 1-1,0-1 0,0 0 1,1 1-1,-1-1 1,-4 0-1,-25-5-42,30 5 48,0-1 1,1 1-1,-1 0 0,0 0 1,0 0-1,1-1 1,-1 1-1,0 0 1,0-1-1,1 1 0,-1-1 1,0 1-1,1-1 1,-1 1-1,0-1 1,1 1-1,-1-1 0,1 0 1,-1 1-1,1-1 1,-1 0-1,1 1 1,0-1-1,-1 0 0,1 1 1,0-1-1,0 0 1,-1 0-1,1 0 0,0 1 1,0-1-1,0 0 1,0 0-1,0 0 1,0 1-1,0-1 0,0 0 1,1-1-1,2-3 117,0 0 1,1 0-1,-1 0 0,1 1 0,0 0 0,6-5 1,1-2-1024,25-24 341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4T12:24:06.6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443 68 7956,'-1'-1'306,"0"0"1,0 1 0,0-1 0,1 0-1,-1 0 1,0 0 0,1 0 0,-1 0 0,0 0-1,1 0 1,-1-1 0,1 1 0,0 0-1,-1 0 1,1 0 0,0 0 0,0 0-1,0-1 1,0 1 0,0 0 0,0 0-1,0 0 1,0-1 0,0 1 0,1 0-1,-1 0 1,0 0 0,1 0 0,-1 0 0,1-1-1,-1 1 1,2-1 0,-1 0-172,0 0 0,1 0 0,-1 0 0,1 0 0,0 0 0,-1 0 0,1 0 0,0 1 0,0-1 0,0 1 0,0-1 0,0 1 0,0 0 0,1 0 0,-1 0 0,0 0 0,1 0 0,-1 0 0,0 1 0,4-1 0,1 1-94,-1 0 0,1 1 0,-1 0 0,1 0 1,-1 0-1,0 1 0,1 0 0,-1 0 1,0 1-1,0 0 0,-1 0 0,9 5 0,-6-3-38,0 1-1,0 0 1,0 0-1,-1 1 0,1 0 1,-2 0-1,7 9 0,28 46-2,-40-60 0,1 1-1,-1-1 0,0 0 0,0 1 1,0-1-1,0 1 0,0-1 0,0 1 1,-1-1-1,1 1 0,-1-1 0,0 1 0,0 0 1,0-1-1,0 1 0,0-1 0,0 1 1,-1 0-1,1-1 0,-1 1 0,0-1 1,0 1-1,-2 4 0,1-1-7,0 0 1,0 0-1,1 1 1,0-1-1,-1 8 0,1-7 4,1 0 0,-2 0-1,1 0 1,-1 0 0,0 0-1,0-1 1,-1 1 0,1-1-1,-2 1 1,1-1 0,-5 6 0,-7 7-21,0-1 1,-19 17 0,19-19-4,5-7-3,-1 0-1,-16 10 1,21-15 14,-1 0 1,1 1-1,0-1 1,0 1-1,0 1 0,1-1 1,0 1-1,0 0 1,0 0-1,1 0 1,-5 8-1,9-12 15,-1 0 0,0 0 1,1 0-1,-1 0 0,1 0 0,0 0 1,-1 0-1,1 0 0,0 0 0,0 0 1,1 0-1,-1 0 0,0 0 0,1 0 1,-1 0-1,1 0 0,-1 0 0,1 0 1,0 0-1,0 0 0,0-1 0,0 1 0,0 0 1,1-1-1,-1 1 0,0 0 0,1-1 1,1 2-1,5 3-7,1 1 0,-1-2 0,1 1 0,15 5 1,-1 1 2,-18-9 6,27 18 0,-30-20 0,-1 0 0,0 0 0,1 0 0,-1 0 0,0 0 0,0 0 0,0 1 0,0-1 0,0 0 0,0 1 0,0-1 0,0 1 0,0-1 0,-1 1 0,1-1 0,-1 1 0,1 2 0,-3 37-6,2-38 5,0-1 0,-1 0-1,1 1 1,0-1 0,-1 0-1,1 1 1,-1-1 0,0 0 0,0 0-1,0 0 1,0 1 0,0-1-1,0 0 1,0 0 0,-1-1 0,1 1-1,-1 0 1,0 0 0,1-1-1,-1 1 1,-4 2 0,-18 23-13,21-24 12,1 0 0,-1 0 0,0 0 0,0-1 0,0 1 1,0-1-1,0 1 0,0-1 0,-1 0 0,1 0 1,-1-1-1,-6 3 0,6-2 3,-1 0-1,0 0 1,1 1-1,-1-1 1,1 1-1,0 0 1,-1 0-1,-5 6 1,7-5 1,-1 0 0,0-1 0,0 0 0,0 0 1,0 0-1,-1-1 0,1 1 0,-1-1 0,-9 3 0,14-4-1,-1-1 0,0 0 0,0 1-1,1-1 1,-1 1 0,0-1 0,0 1 0,1 0-1,-1-1 1,1 1 0,-1 0 0,1-1 0,-1 1-1,1 0 1,-1 0 0,1-1 0,0 1 0,-1 0 0,1 0-1,0 0 1,-1 0 0,1-1 0,0 1 0,0 0-1,0 0 1,0 0 0,0 0 0,0 0 0,0 0-1,0-1 1,1 1 0,-1 0 0,0 1 0,1 4-2,-2 0-1,1-5 2,0-1 0,-1 1 0,1 0 0,0 0 0,0-1 0,0 1 0,0 0 0,0 0 0,0-1 0,0 1 0,1 0 0,-1 0 0,0-1 0,0 1 0,1 0 0,-1 0 0,0-1 0,1 1 0,-1 0 0,0-1-1,1 1 1,-1 0 0,1-1 0,-1 1 0,1-1 0,0 1 0,-1-1 0,1 1 0,-1-1 0,1 0 0,1 1 0,41 52 6,-40-48-4,0 0 1,0-1 0,-1 1 0,1 0 0,-1 0 0,3 10 0,5 11 6,2 0-14,-2-7 41,-1 1 0,-1-1 0,-1 1 0,0 1 0,5 33 0,-12-46 18,-1 0 0,0 1 0,0-1 0,-1 0 0,0 0 0,0 0 1,-1 0-1,0 0 0,-5 9 0,1-1 72,5-13-108,1 0 1,-1 0 0,0 0 0,0-1-1,0 1 1,0 0 0,0-1 0,0 1-1,-1-1 1,0 0 0,1 0 0,-1 0-1,0 0 1,0 0 0,0-1 0,0 1-1,0-1 1,-4 1 0,-5 2 21,0-2 1,0 0-1,-20 2 0,6-2 22,-8 3 8,6-1-73,-40 0 0,38-4-88,13-1-84,0 1 0,0 0 0,-1 2 0,-20 4 0,4 3-1126,-13 3-3113,33-11-289,26 5-1071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4T12:24:09.3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2 7363,'-2'6'6083,"7"-1"-4562,-5-1-481,18 3-111,5 0-433,8-7-160,10-2-176,17 0-80,-8-5-304,9-2-672,-2 8 3425,0-5-6147,-14 3 2530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4T12:24:09.7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3 107 6563,'-2'20'2609,"23"-15"241,20-7-1602,20-3-736,26-20-144,8-3-496,38-8-2705,-5 0 784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4T12:24:10.2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515 147 7059,'3'-3'779,"-1"0"-1,0-1 0,0 1 1,0-1-1,0 1 0,-1-1 1,1 0-1,0-4 0,-2 5-543,1 0 0,-1 0-1,0 0 1,0 1-1,-1-1 1,1 0 0,0 0-1,-1 0 1,0 1 0,0-1-1,0 0 1,-2-4 0,2 3-94,-1 0 1,0 0-1,0 0 1,0 0 0,-1 0-1,1 0 1,-1 1 0,0-1-1,0 1 1,0 0-1,0 0 1,-1 0 0,1 0-1,-1 1 1,0-1 0,1 1-1,-1 0 1,0 0-1,-1 0 1,1 1 0,0-1-1,-9-1 1,4 3-81,0 0-1,0 0 1,0 0-1,0 1 1,0 1-1,0-1 1,0 2-1,1-1 1,-14 6-1,8-2-48,0 1 0,0 1 0,1 0 0,-23 17-1,4 4-11,1 2 0,2 1 0,1 1 0,2 1 0,-35 59 0,53-79 2,0-1-1,1 1 1,-7 20 0,12-29-5,1-1 0,0 1 0,0 0 0,0 0 0,0 0 0,1 0 0,0 0 0,0 0 0,0 0 0,1 0 0,0 0 0,0 0 1,2 8-1,-2-11 0,-1-1 1,1 1 0,0-1-1,0 1 1,0-1 0,0 0-1,0 1 1,0-1 0,0 0-1,0 0 1,0 0 0,0 0-1,1 0 1,-1 0 0,0 0 0,1 0-1,-1-1 1,1 1 0,1 0-1,30 4-44,-31-5 45,9-1-13,0 1 1,0-2-1,0 1 1,-1-2-1,1 1 1,0-1-1,-1-1 1,0 0-1,1-1 1,15-9 0,1-4-19,0 0 1,35-33-1,-43 33 21,-1-2-1,0 1 0,28-43 0,33-72 32,-63 93-4,-15 37-12,0-1-1,1 1 1,-1 0-1,1-1 1,0 1-1,1 0 1,-1 0-1,0 0 1,1 0 0,5-5-1,-7 8-2,-1 1 0,0 0 0,0 0 0,0 0 0,0 0 0,0 0 0,0 0 0,1 0 0,-1 0 0,0 0 0,0 0 0,0 0 0,0 0 0,0 0 0,0 0 0,1 0 0,-1 0 0,0 0 0,0 0 0,0 0 0,0 0-1,0 0 1,0 0 0,1 0 0,-1 0 0,0 0 0,0 0 0,0 0 0,0 1 0,0-1 0,0 0 0,0 0 0,0 0 0,1 0 0,-1 0 0,0 0 0,0 0 0,0 0 0,0 1 0,0-1 0,0 0 0,0 0 0,0 0 0,0 0 0,4 11-4,-2 15-4,-3 12-7,1 21-10,7 76 6,-6-122 19,0 1 1,2-1-1,0 0 0,0 0 1,1 0-1,1 0 0,8 16 0,-9-19 3,2 3-30,0 1 0,1-2 0,9 16 0,-12-24 26,0 1-1,0-1 1,0 0-1,1 0 1,-1 0-1,1 0 1,0-1 0,0 0-1,8 4 1,-10-5 80,0-1 1,-1 1 0,1-1-1,0 0 1,0 0 0,0 0-1,0-1 1,0 1-1,4 0 1,17-8-2578,6-4 745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4T12:24:10.6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82 7571,'6'1'6686,"1"7"-4774,6 16-905,-8-4-719,0 0 1,-1-1-1,-2 1 0,2 30 1,-8 84-222,0-32-7,4-95-44,0 0 0,0 0 0,1 0 0,0-1 0,2 10 0,-2-15 6,-1 0 1,1 1 0,-1-1-1,1 0 1,-1 0 0,1 0 0,0 0-1,-1 1 1,1-1 0,0 0-1,0 0 1,0 0 0,0-1 0,0 1-1,0 0 1,0 0 0,0 0-1,0-1 1,0 1 0,0-1 0,1 1-1,-1-1 1,0 1 0,0-1 0,1 0-1,-1 1 1,0-1 0,1 0-1,-1 0 1,0 0 0,1 0 0,1-1-1,3 0 77,0 0 0,0-1 0,0 0 0,0 0 0,-1-1 0,1 0 0,-1 1 0,1-2 0,-1 1 0,0-1 0,0 0 0,-1 0 0,8-8 0,3-6 156,-1 0 0,18-27 0,13-26 56,147-254-809,-191 322 397,10-16-1469,-10 18 1412,-1 1 0,1-1 0,-1 1 0,1-1-1,-1 1 1,1-1 0,-1 1 0,1 0 0,0-1-1,-1 1 1,1 0 0,0 0 0,-1 0-1,1-1 1,0 1 0,-1 0 0,1 0 0,0 0-1,-1 0 1,1 0 0,0 0 0,-1 0 0,1 0-1,0 0 1,0 1 0,16 9-4119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4T12:24:11.1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526 53 8196,'-1'-1'248,"0"0"0,1-1-1,-1 1 1,0 0 0,0-1 0,1 1 0,-1 0 0,1-1 0,-1 1 0,1-1 0,-1 1-1,1-1 1,0 1 0,0-1 0,0 1 0,0-1 0,0 1 0,0-1 0,0 1 0,0-1-1,1 1 1,-1-1 0,1-2 0,0 4-198,-1-1 0,0 1 0,0 0-1,0-1 1,0 1 0,0-1 0,0 1 0,0 0 0,0-1 0,0 1-1,0-1 1,0 1 0,0 0 0,0-1 0,0 1 0,-1-1-1,1 1 1,0 0 0,0-1 0,0 1 0,-1 0 0,1-1-1,0 1 1,0 0 0,-1-1 0,1 1 0,0 0 0,0 0-1,-1-1 1,1 1 0,-1 0 0,-15-3 694,-14 8-223,23-1-469,0-1 1,1 1-1,-1 1 0,1-1 1,-9 8-1,-1 2-30,7-6-20,0 1 0,1-1-1,0 1 1,0 1 0,1-1-1,1 1 1,-8 14 0,1 1-3,2 1 0,-10 31 0,19-49 2,-1 1-1,1 0 1,1 0-1,-1 0 1,1 0-1,1 0 1,1 17 0,-1-23-1,1 0 0,-1 0 1,1 0-1,0-1 0,-1 1 1,1 0-1,1 0 0,-1 0 0,0-1 1,1 1-1,-1 0 0,1-1 1,0 1-1,0-1 0,0 0 1,0 0-1,0 0 0,1 0 1,-1 0-1,1 0 0,-1-1 1,1 1-1,-1-1 0,1 1 1,0-1-1,4 1 0,-3-1 1,0-1 0,0 1 0,0-1 0,0 0 0,0 0 1,0 0-1,0-1 0,0 1 0,7-3 0,34-12 6,-38 12-9,2 0-9,-1-1-1,1-1 1,-1 0-1,0 0 0,0 0 1,-1-1-1,0 0 1,0-1-1,10-11 0,2-6-67,26-45 0,-18 25-2,-12 20 39,6-6 54,-2-1 1,21-45-1,-40 75-7,0 1-1,1 0 1,-1 0-1,0-1 1,0 1-1,0 0 1,1-1-1,-1 1 1,0 0-1,0-1 1,0 1 0,0 0-1,0-1 1,1 1-1,-1 0 1,0-1-1,0 1 1,0-1-1,0 1 1,0 0-1,0-1 1,0 1-1,0 0 1,-1-1-1,1 1 1,0 0 0,0-1-1,0 1 1,0 0-1,0-1 1,0 1-1,-1 0 1,1-1-1,0 1 1,0 0-1,-1-1 1,1 1-1,0 0 1,0 0-1,-1-1 1,1 1 0,0 0-1,-1 0 1,1 0-1,0 0 1,-1-1-1,1 1 1,0 0-1,-1 0 1,1 0-1,0 0 1,-1 0-1,1 0 1,0 0-1,-1 0 1,1 0 0,-1 0-1,1 0 1,0 0-1,-1 0 1,1 0-1,-1 0 1,-1 1 14,0 0 1,0-1 0,0 1-1,-1 0 1,1 0 0,0 0-1,1 0 1,-1 0-1,0 1 1,-2 1 0,-2 5-6,0 0 0,0 0 0,1 1 0,0-1 1,0 1-1,1 1 0,1-1 0,-1 0 0,2 1 1,-3 11-1,-7 21-2,-28 78 336,-82 174 0,56-161-48,-54 108 104,83-170-292,-42 76 80,65-125-164,-1-1-1,0 0 1,-2-1 0,-22 22 0,36-39-5,0 0-1,-1 0 1,1-1-1,-1 1 1,0-1-1,-5 3 1,9-5-16,-1 0 0,1 0 1,0 0-1,-1 1 1,1-1-1,-1 0 0,1 0 1,-1 0-1,1 0 1,0 0-1,-1 0 0,1 0 1,-1 0-1,1 0 0,-1 0 1,1 0-1,-1 0 1,1 0-1,-1 0 0,1 0 1,0-1-1,-1 1 1,1 0-1,-1 0 0,1 0 1,0-1-1,-1 1 1,1 0-1,-1-1 0,1 1 1,0 0-1,0-1 0,-1 1 1,1 0-1,0-1 1,-1 1-1,1 0 0,0-1 1,0 1-1,0-1 1,0 1-1,-1-1 0,1 1 1,0 0-1,0-2 0,1-23 209,7-11-74,1 0 0,2 0 0,2 1 0,22-44 0,-28 64-132,11-25-137,2 2 1,2 1-1,1 0 0,45-54 1,-45 66-997,0 1 0,2 1 0,45-33 0,23 1-2457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4T12:24:11.5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389 72 8468,'5'-15'1212,"5"-18"1805,-9 32-2860,-1 0 0,0 0-1,1 1 1,-1-1 0,0 0 0,0 0 0,0 0-1,0 0 1,0 0 0,0 0 0,0 0 0,0 0-1,0 0 1,0 0 0,0 0 0,-1 0 0,1 1-1,0-1 1,-1 0 0,1 0 0,0 0 0,-2-1-1,1 2-74,0-1-1,1 1 0,-1 0 0,0 0 1,0 0-1,0 0 0,0-1 0,0 1 0,0 0 1,0 0-1,0 1 0,0-1 0,0 0 1,0 0-1,1 0 0,-1 1 0,0-1 0,0 0 1,0 1-1,-1 0 0,-21 13 632,22-13-640,-31 23 116,2 1-1,1 2 0,1 1 1,1 1-1,2 1 0,0 2 1,3 0-1,0 1 0,-22 49 1,28-40-82,1 0 1,-15 79 0,25-99-98,2 1 0,1-1 0,0 1 1,2 0-1,0-1 0,1 1 0,2-1 0,0 1 1,2-1-1,0 0 0,12 31 0,-14-44-30,1-1 0,-1 0-1,1 0 1,1 0 0,-1 0 0,1-1-1,1 1 1,-1-1 0,1-1-1,1 1 1,-1-1 0,1 0 0,0 0-1,0-1 1,1 0 0,-1-1-1,1 1 1,0-1 0,10 3 0,-9-4-430,0-1 1,1 0 0,-1 0-1,1-1 1,-1-1 0,20 0-1,41-11-2108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4T12:24:12.0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242 418 7716,'-17'3'2427,"14"10"58,3 0-1283,-4 20-398,-2 0-1,0-1 0,-3 0 1,0 0-1,-22 47 1,-88 150-1636,118-227 793,-7 12-426,0 0 0,1 0 0,-5 18-1,11-19-377,3-11 383,2-7-35,8-22 453,-1-1 0,-2-1 0,0 0-1,5-36 1,11-37 701,121-303 2185,-124 355-2586,45-87 345,-59 123-520,1 0 1,1 0 0,0 2-1,1-1 1,0 1 0,26-21-1,-35 31-68,0 0-1,1 0 0,-1 1 1,1-1-1,0 1 0,-1-1 1,1 1-1,0 0 1,0 0-1,0 0 0,0 0 1,0 0-1,0 1 0,0 0 1,0-1-1,0 1 0,0 0 1,0 0-1,0 1 0,0-1 1,0 1-1,0-1 1,0 1-1,0 0 0,0 0 1,5 3-1,-4-1-3,0 0 0,-1 0 0,1 0 0,-1 1 0,1-1 0,-1 1 0,0 0 0,0 0 0,-1 0-1,1 1 1,-1-1 0,0 0 0,0 1 0,0 0 0,1 6 0,-1 2-3,0-1-1,0 1 0,-2-1 0,1 1 1,-2 0-1,1-1 0,-2 1 1,0 0-1,0-1 0,-8 23 0,-2-2-96,-1-1 0,-30 51 0,-35 34-2019,2-2-3707,67-96 3419,-11 28 0,20-46 2375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4T12:24:12.3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96 0 8372,'1'1'534,"0"0"-1,0 1 1,0-1 0,0 0 0,-1 0-1,1 1 1,0-1 0,-1 1 0,1-1 0,0 0-1,-1 1 1,1 2 0,-3 21 1469,0-17-1898,0-1 0,-1 0-1,0 1 1,-6 9-1,-2 3 45,7-12-128,-1 1 1,0 0-1,0-1 1,-1 0-1,0-1 1,-8 8-1,12-12-16,-1-1-1,0 1 1,1 0 0,-1 0-1,1 0 1,-3 6-1,5-9 2,0 1 0,-1-1-1,1 0 1,0 1 0,0-1-1,0 0 1,0 0 0,0 1 0,-1-1-1,1 0 1,0 0 0,0 1-1,-1-1 1,1 0 0,0 0-1,0 0 1,-1 1 0,1-1 0,0 0-1,0 0 1,-1 0 0,1 0-1,0 0 1,-1 0 0,1 1-1,0-1 1,-1 0 0,1 0-1,0 0 1,-1 0 0,1 0 0,0 0-1,-1 0 1,1-1-1,1 1 0,-1-1 1,0 1-1,1 0 0,-1-1 0,0 1 0,1 0 1,-1 0-1,1-1 0,-1 1 0,0 0 0,1 0 0,-1-1 1,1 1-1,-1 0 0,1 0 0,-1 0 0,1 0 1,-1 0-1,0 0 0,1 0 0,-1 0 0,1 0 1,-1 0-1,1 0 0,-1 0 0,1 0 0,-1 0 1,1 1-1,7-2 44,0 0-1,0-1 1,0 0 0,-1 0-1,9-3 1,29-8-106,132-35-5282,-106 34 1657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4T12:24:12.8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441 36 8052,'-6'-29'6344,"3"23"-3544,4 19-211,53 314 1685,-49-280-4157,-1 1-1,-2-1 1,-3 0-1,-1 1 1,-13 64-1,3-53-88,-3 0 0,-2-2 0,-45 103 0,40-115-180,-2 0 0,-2-2 0,-35 45 0,40-62-1029,-47 46 0,53-59-29,0-1 0,-1 0 0,-1-1 0,-21 11 0,29-17-71,-1-1-1,0 0 1,-11 2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18T14:43:51.42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123 36 7475,'9'-21'2706,"-4"8"655,1 12-1936,-8 2-209,2 12-207,-2 24-209,0 4-368,-7 20-95,-5 6-161,0 28-48,-8-11-80,-3 12-16,8-14 16,2-2-352,-1-27-337,11-8-687,12-9-2530,11-11 272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4T12:24:16.8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773 502 7299,'7'0'658,"-1"0"0,1-1-1,-1 0 1,1 0 0,-1-1 0,0 1-1,1-1 1,-1-1 0,0 1 0,0-1-1,6-4 1,-6 2-209,1 0 0,-1 0 0,0 0 0,0-1 0,0 0 0,-1 0 0,0-1 0,5-7 0,-4 4-133,0-1 0,-1 0 0,0 0 0,-1-1 0,0 1 1,-1-1-1,0 0 0,-1 0 0,0 0 0,-1 0 0,0-23 1,-1 33-283,-1-1 1,1 0 0,0 0-1,-1 0 1,0 0 0,1 1 0,-1-1-1,0 0 1,-1 0 0,1 1-1,0-1 1,-1 1 0,1-1 0,-1 1-1,0 0 1,0 0 0,0 0-1,0 0 1,0 0 0,0 0 0,-1 0-1,1 1 1,-1-1 0,1 1-1,-1 0 1,1-1 0,-1 1 0,0 0-1,0 1 1,1-1 0,-1 0-1,-4 1 1,-5-1-20,1 0 1,-1 1-1,1 1 0,-1 0 0,1 1 0,0 0 1,-19 6-1,-8 5-27,0 2 0,0 1 0,2 2 0,0 2 0,-61 45 1,48-27-5,1 3 0,2 2 1,-45 54-1,56-54 16,1 2 0,2 1 0,2 1 0,3 2 0,-31 73 0,49-101 2,0 2-1,2-1 0,0 1 1,2 0-1,-5 47 0,9-62-2,1 0 0,0 0-1,0 0 1,1 0-1,0-1 1,0 1 0,1 0-1,0-1 1,1 1-1,-1-1 1,1 1 0,1-1-1,-1 0 1,1 0-1,1-1 1,-1 1 0,1-1-1,0 0 1,0 0 0,1-1-1,0 0 1,6 6-1,-2-5 0,1-1-1,-1 0 1,1 0-1,0-1 1,0 0-1,0-1 1,0 0-1,1-1 1,-1 0-1,1-1 0,-1 0 1,16-1-1,4-2-3,1-1 0,-1-2-1,42-11 1,-9-4-5,0-3 0,115-59 1,-117 51 11,-2-3 1,-1-3 0,-2-2 0,-1-2 0,96-95-1,-89 67 20,-2-4 0,-4-2-1,74-126 1,62-185 56,-183 354-95,-9 25-23,-4 9 17,-4 15-18,-206 546-200,-26-14-1856,179-426 108,58-118 1842,-9 16-395,11-20 527,0-1 1,0 0-1,0 1 1,-1-1-1,1 0 1,0 0-1,0 1 1,0-1-1,0 0 1,-1 1 0,1-1-1,0 0 1,0 0-1,0 0 1,-1 1-1,1-1 1,0 0-1,-1 0 1,1 0-1,0 1 1,0-1-1,-1 0 1,1 0-1,0 0 1,-1 0 0,1 0-1,0 0 1,-1 0-1,1 0 1,0 0-1,-1 0 1,1 0-1,0 0 1,-1 0-1,1 0 1,0 0-1,0 0 1,-1 0-1,1 0 1,0 0 0,-1 0-1,1 0 1,0-1-1,-1 1 1,1-1-3,-1 0 0,1 0 0,0 0-1,-1 0 1,1 0 0,0 0 0,0 0 0,0 0 0,0 0 0,0 0 0,0 0 0,0 0 0,0 0 0,0 0 0,0 0-1,0 0 1,1 0 0,0-2 0,9-22-68,-8 19 60,4-7 75,1 0 1,-1 1-1,2 0 1,0 0-1,0 0 1,1 1 0,0 1-1,1-1 1,1 2-1,-1-1 1,17-10-1,-24 18-10,0 0-1,0 0 0,1 0 0,-1 1 0,0-1 0,1 1 0,0 0 0,-1 0 1,1 0-1,0 0 0,-1 1 0,1-1 0,0 1 0,0 0 0,-1 0 0,1 0 1,0 1-1,0-1 0,5 3 0,5 1 36,-1 2 1,1-1-1,23 16 0,19 8-320,-35-21-759,-1-1-1,1-1 1,1-1 0,-1-1-1,25 2 1,9-5-2957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4T12:24:17.2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137 83 6947,'0'-4'475,"1"1"-1,-2 0 0,1 0 1,0 0-1,-1-1 0,1 1 1,-1 0-1,0 0 1,0 0-1,0 0 0,0 0 1,-3-3-1,4 5-350,-1 0 1,1 0-1,-1 1 0,1-1 0,-1 1 1,0-1-1,1 0 0,-1 1 0,0-1 0,0 1 1,1-1-1,-1 1 0,0 0 0,0-1 1,0 1-1,0 0 0,1-1 0,-1 1 0,-1 0 1,0 0-55,0 0 1,1 1-1,-1-1 1,1 0-1,-1 1 1,1-1 0,-1 1-1,1-1 1,0 1-1,-1 0 1,1 0-1,0 0 1,-1-1 0,1 1-1,-1 2 1,-7 5 95,0 1 1,1 0 0,0 0 0,1 1-1,0 0 1,1 0 0,-1 1 0,2-1-1,-5 13 1,8-18-149,0 0-1,0 0 1,1 0 0,-1 1-1,1-1 1,1 0 0,-1 0-1,1 1 1,-1-1-1,2 0 1,-1 1 0,0-1-1,1 0 1,0 1 0,1-1-1,-1 0 1,1 0-1,0 0 1,0 0 0,0 0-1,1-1 1,4 8 0,-3-9-14,-1 0 0,0 0 1,1 0-1,-1 0 0,1-1 1,0 0-1,0 1 0,0-2 1,0 1-1,0 0 1,0-1-1,1 0 0,-1 0 1,0 0-1,1 0 0,-1-1 1,1 1-1,-1-1 0,1 0 1,-1-1-1,1 1 0,6-3 1,-2 2 5,0-2 0,0 1 0,-1-1 0,1-1 0,-1 1 0,1-2 0,-1 1 0,0-1 0,13-11 0,-16 12-2,0-1 1,0 0-1,-1 0 0,0-1 1,0 1-1,0-1 1,-1 0-1,1 0 1,-2 0-1,1 0 0,0-1 1,-1 1-1,-1-1 1,1 0-1,-1 1 1,1-9-1,-2 9-1,0 1-1,0-1 1,-1 1-1,0-1 1,0 1-1,0 0 1,-1-1-1,1 1 1,-1 0-1,-1 0 1,1 0-1,-1 0 1,1 0-1,-1 1 1,-1-1-1,1 1 1,-1 0-1,0 0 1,1 0-1,-10-6 1,6 4-4,-1 1 0,0 0 1,-1 0-1,1 1 0,-11-3 1,15 5-51,-1 1 0,1-1 1,-1 1-1,1 1 0,-1-1 1,1 1-1,-1-1 0,1 1 1,-1 1-1,1-1 0,-1 1 1,-8 1-1,13-1 24,-1-1 0,1 0 1,-1 0-1,0 0 0,1 0 0,-1 1 0,1-1 1,-1 0-1,1 1 0,-1-1 0,1 0 0,-1 1 1,1-1-1,0 0 0,-1 1 0,1-1 0,-1 1 1,1-1-1,0 1 0,-1-1 0,1 1 0,0-1 1,0 1-1,-1-1 0,1 1 0,0 0 1,0-1-1,0 1 0,0 0 0,6 17-2409,13 10-132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4T12:24:17.6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117 82 7876,'-3'0'683,"0"1"0,0-1 0,0 1 0,0-1 1,0 1-1,0 0 0,0 0 0,-5 3 0,-22 17 1165,24-14-1738,-1 0 0,1 0 0,1 0 0,-1 1 1,-6 12-1,10-15-75,0-1 1,0 1-1,0 0 0,1 0 1,0 0-1,0-1 0,0 1 1,0 0-1,1 1 0,0-1 1,0 0-1,1 0 0,1 8 1,-2-10-31,1 0 0,0 0 0,0 0 0,0 0 0,1 0 0,-1 0 0,1 0 0,0-1 0,-1 1 0,1-1 0,0 1 0,1-1 0,-1 0 1,0 0-1,1 0 0,-1 0 0,1 0 0,-1 0 0,1-1 0,0 1 0,0-1 0,0 0 0,4 1 0,2 0 1,1 0 0,-1-1 1,1 0-1,-1-1 0,0 0 0,1-1 0,-1 0 0,1 0 0,-1-1 0,0 0 1,0-1-1,14-5 0,-15 5 4,0-1 0,0 0 0,0 0 0,0-1 0,-1 0-1,0 0 1,0-1 0,0 1 0,-1-2 0,0 1 0,0-1 0,0 0 0,6-11 0,-9 13-2,-1 0 1,0 0 0,-1-1-1,1 1 1,-1-1-1,0 1 1,-1 0-1,1-1 1,-1 1-1,0-1 1,-1 0-1,1 1 1,-1-1 0,0 1-1,0 0 1,-1-1-1,1 1 1,-1 0-1,-1 0 1,1 0-1,-1 0 1,1 0-1,-1 1 1,-7-8-1,6 7-25,0-1 0,0 2 0,-1-1 0,0 0 0,0 1 0,0 0 0,-1 0 0,1 0 0,-1 1 0,0 0 0,0 0 0,0 0 0,0 1 0,0 0 0,-1 0 0,1 1 0,-1 0 0,0 0 0,1 0 0,-8 1 0,11 0-186,1 0-1,-1 0 1,0 1 0,0-1-1,1 1 1,-1-1 0,1 1 0,-1 0-1,1 0 1,-1 1 0,1-1-1,0 0 1,-1 1 0,1-1-1,0 1 1,0 0 0,0 0 0,0 0-1,-3 4 1,-6 15-2902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4T12:24:17.9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209 94 4322,'-3'-9'1367,"1"0"1,-2 1-1,1-1 1,-7-10-1,9 16-1077,-1 0-1,0 0 1,0 0-1,0 0 1,0 1 0,-1-1-1,1 1 1,0 0-1,-1 0 1,0-1 0,0 2-1,1-1 1,-1 0-1,-6-2 1,8 4-299,0-1 0,1 1 0,-1 0 0,0 0 0,0 0 0,1 0 0,-1 0 0,0 0 0,1 0 0,-1 0 1,0 0-1,0 0 0,1 0 0,-1 0 0,0 1 0,1-1 0,-1 0 0,0 0 0,1 1 0,-1-1 0,0 0 0,1 1 0,-1-1 0,1 1 0,-2 0 0,1 1 21,0-1 1,0 1-1,0-1 0,0 1 0,1 0 1,-1-1-1,0 1 0,1 0 0,-1 0 1,1 1-1,-2 41 181,2-44-195,4 26 67,0-1 0,1-1 0,11 30 0,-9-32 204,0 0-1,-2 1 1,-1 0-1,2 27 0,-6-43-189,0-1-1,0 1 0,-1 0 1,0 0-1,0 0 0,-1 0 0,0-1 1,0 1-1,-1-1 0,0 1 1,0-1-1,0 0 0,-1 0 0,1 0 1,-1-1-1,-1 1 0,1-1 1,-7 6-1,5-7-192,1 0 0,-1 0 0,1 0 0,-1 0 0,-1-1 0,1 0 0,0 0 0,-1-1 0,1 0 0,-1 0 0,0-1 0,0 1 0,-8-1 0,14-1-115,0 0 0,0 0 0,-1 0 0,1 0-1,0 0 1,0-1 0,0 1 0,-1 0-1,1-1 1,0 1 0,0-1 0,0 0-1,-2 0 1,-6-11-3295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4T12:24:18.3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12 274 8244,'22'-2'2614,"0"-1"1,27-7-1,-34 6-2037,-1-1-1,0 0 1,-1-1-1,17-9 1,-23 11-521,0-1 0,0 0 1,0 0-1,-1 0 0,1-1 0,-2 1 1,1-2-1,0 1 0,-1-1 0,0 1 0,-1-1 1,0-1-1,0 1 0,0-1 0,-1 1 1,0-1-1,0 0 0,-1 0 0,2-16 1,-3 22-52,-1-1 1,0 0 0,1 0 0,-1 1 0,0-1 0,0 0 0,-1 0 0,1 1 0,-1-1 0,1 0 0,-1 0 0,0 1 0,0-1 0,0 1 0,0-1 0,0 1 0,-1-1-1,1 1 1,-1 0 0,0-1 0,1 1 0,-1 0 0,0 0 0,0 1 0,-1-1 0,1 0 0,0 1 0,0-1 0,-1 1 0,1-1 0,-1 1 0,1 0 0,-1 0 0,0 1-1,1-1 1,-1 0 0,0 1 0,0-1 0,1 1 0,-1 0 0,0 0 0,0 0 0,-5 1 0,-2 1-9,1 0 1,-1 0-1,1 1 0,-1 0 1,1 0-1,0 1 0,0 0 1,0 1-1,-12 9 0,10-6-1,1 0 1,0 0-1,0 1 0,0 1 0,1 0 0,-11 15 1,16-18 11,0 0 0,1 0 1,-1 0-1,2 0 0,-1 0 0,1 1 1,0-1-1,0 1 0,1-1 1,0 1-1,0 0 0,1-1 1,0 1-1,0 0 0,1 0 0,0-1 1,0 1-1,1 0 0,0-1 1,0 0-1,1 1 0,0-1 1,0 0-1,1 0 0,0-1 0,0 1 1,1-1-1,-1 0 0,1 0 1,1 0-1,-1-1 0,1 1 1,0-1-1,0-1 0,0 1 0,1-1 1,0 0-1,-1-1 0,1 1 1,1-2-1,-1 1 0,0-1 1,1 0-1,10 2 0,-4-3 6,0-1-1,-1-1 1,1 0-1,-1-1 1,1 0 0,-1-1-1,0 0 1,0-1-1,14-7 1,6-3-1823,-1-3 0,39-25 1,-27 12-2037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4T12:24:19.5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460 664 5202,'12'-9'1684,"-1"-1"0,0 0-1,-1 0 1,12-16 0,-12 12-1018,0 0 1,-1-1 0,0 1 0,-1-2 0,-1 1 0,6-19-1,-12 32-603,-1-1 0,1 1-1,-1 0 1,1-1 0,-1 1-1,0-1 1,1 1 0,-1 0-1,-1-1 1,1 1 0,0-1-1,0 1 1,-1 0 0,0-1-1,1 1 1,-1 0-1,0-1 1,0 1 0,0 0-1,0 0 1,-1 0 0,1 0-1,-1 0 1,1 0 0,-1 0-1,1 1 1,-1-1 0,0 0-1,0 1 1,0 0 0,0-1-1,0 1 1,0 0 0,-1 0-1,-2-1 1,-3-1-16,-1 0 1,1 1-1,0 0 0,-1 1 0,1 0 1,-1 0-1,1 1 0,-15 0 1,5 3-48,0 0 0,0 2 0,0 0 0,0 0 0,1 2 0,0 0 0,0 1 0,1 1 0,0 0 0,0 1 0,1 1 0,1 1 0,-18 16 0,8-2-7,1 0 1,2 2-1,0 0 1,2 1 0,2 1-1,0 1 1,2 0-1,2 1 1,-14 46 0,22-64 4,1 1 0,1-1 1,0 1-1,1 0 0,0 0 1,2 0-1,1 24 0,-1-33 1,1 1-1,0-1 0,1 0 1,0 0-1,0 0 0,0 0 1,1-1-1,-1 1 0,1 0 1,1-1-1,-1 0 0,1 0 1,0 0-1,0 0 0,0-1 1,1 1-1,0-1 0,-1 0 1,2-1-1,5 4 1,1-1-4,2 0 1,-1-1 0,0-1 0,1-1 0,0 0 0,0 0 0,0-1 0,0-1-1,0-1 1,26-1 0,-7-2 1,-1-1-1,1-1 1,-1-2-1,33-12 0,124-57 17,-127 47 1,-2-3 1,-1-3-1,-1-2 0,95-81 1,-121 88 72,-1-3 0,-1 0 0,-2-2 0,-1-1 0,-2-1 0,-2-1 0,34-75 0,-23 31 540,39-144 0,-71 218-579,0-1 0,0 1-1,-1-1 1,-1 1 0,1-1 0,-2-10-1,1 18-38,0-1-1,-1 0 1,1 0-1,0 1 1,0-1-1,-1 0 1,0 1-1,1-1 0,-1 1 1,0-1-1,1 1 1,-1-1-1,0 1 1,0-1-1,0 1 0,0 0 1,-1 0-1,1-1 1,0 1-1,0 0 1,-1 0-1,1 0 1,-1 0-1,1 0 0,-1 1 1,1-1-1,-1 0 1,1 1-1,-1-1 1,0 1-1,1 0 0,-1-1 1,0 1-1,-3 0 1,1 0-2,1 1 1,-1-1 0,0 1-1,0 0 1,0 0-1,0 1 1,0-1 0,1 1-1,-1 0 1,-5 3 0,-2 3-3,1 0 0,-15 13-1,-4 10-15,0 2-1,3 1 0,0 1 1,2 1-1,-24 51 0,-78 204 0,73-120-204,46-138-59,1 0-1,2 0 0,0 43 1,4-62 50,1-1 1,0 1 0,2 13-1,-2-23 44,1 0 0,-1 1 0,0-1 0,1 0 0,0 0-1,0 0 1,0 0 0,1 0 0,-1 0 0,1-1 0,0 1 0,0-1-1,4 4 1,-1-3-330,0 0 0,-1 0 0,1-1-1,1 1 1,-1-1 0,0-1 0,10 3-1,1-1-1490,34 3 0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4T12:24:19.8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260 24 6643,'0'-2'290,"-1"1"0,0-1 0,1 0 0,-1 1 0,0-1 1,0 1-1,0-1 0,0 1 0,0-1 0,0 1 0,-1-1 0,0 0 0,1 1-129,-1 1-1,1 0 1,0-1 0,0 1-1,-1 0 1,1 0 0,0 0-1,0-1 1,-1 1 0,1 0-1,0 1 1,-1-1-1,1 0 1,0 0 0,0 1-1,-1-1 1,1 0 0,0 1-1,0-1 1,-2 2 0,-14 7 97,0 0 1,0 2-1,1-1 1,1 2-1,0 0 1,0 1-1,1 1 1,1 0 0,0 1-1,-15 23 1,21-26-217,0 1 1,1 1 0,-9 26-1,14-37-39,0-1-1,1 1 1,-1-1-1,1 1 1,0-1-1,-1 1 0,1 0 1,0-1-1,1 1 1,-1-1-1,0 1 1,1-1-1,1 4 1,-2-4-3,1-1 1,0 1 0,0-1-1,0 0 1,0 1 0,0-1 0,0 0-1,0 0 1,0 0 0,0 0-1,1 0 1,-1 0 0,0 0 0,1 0-1,-1 0 1,3 1 0,1-1-2,-1 0 0,0 0 0,1-1 0,-1 1 1,1-1-1,0 0 0,-1 0 0,1-1 0,-1 1 0,1-1 1,-1 0-1,0 0 0,9-4 0,1 0-8,-1-2 1,0 0-1,-1 0 1,0-1-1,0 0 0,0-1 1,-1-1-1,11-12 0,-8 6 7,0 0 0,-2-1 0,0 0 0,-1-1 0,11-23-1,-19 33 110,0 0 0,0 0 0,-1 0 1,0 0-1,-1 0 0,1-1 0,-1-8 0,-1 26-39,0-1 0,-1 1 0,0-1 0,-1 1 0,0-1 1,-3 9-1,-6 28-49,11-42-12,-3 10-74,2 0 1,0 1 0,0 18-1,2-28-23,-1 0 0,1 0 0,0 0 0,0 0-1,0 0 1,0 0 0,1 0 0,-1 0-1,1 0 1,0 0 0,1-1 0,-1 1 0,0-1-1,1 0 1,4 5 0,0-3-221,-1 0 0,1-1 0,0 0 0,1 0-1,-1 0 1,1-1 0,-1 0 0,1-1 0,0 1 0,0-1 0,0-1 0,0 0 0,0 0 0,11-1 0,33-2-1880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4T12:24:20.3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53 140 2865,'5'-9'928,"-2"-1"-1,1 1 0,-1-1 1,-1 0-1,1 0 0,-2 0 1,1 0-1,-2 0 0,1 0 0,-1 0 1,-3-20-1,3 30-896,0 0 0,0 0 0,0 0 0,0 0 0,0 0-1,-1 0 1,1 0 0,0 0 0,0 0 0,0 1 0,0-1 0,0 0 0,0 0 0,0 0 0,0 0-1,-1 0 1,1 0 0,0 0 0,0 0 0,0 0 0,0 0 0,0 0 0,0 0 0,-1 0 0,1 0-1,0 0 1,0 0 0,0 0 0,0 0 0,0 0 0,0 0 0,0 0 0,-1 0 0,1-1 0,0 1-1,0 0 1,0 0 0,0 0 0,0 0 0,0 0 0,0 0 0,0 0 0,0 0 0,-1 0 0,1 0-1,0-1 1,0 1 0,0 0 0,0 0 0,-3 13 500,4 0-416,1-1 0,0 1 1,1-1-1,0 0 0,6 17 0,-3-13-94,-1 1-1,3 20 0,-7-27-18,0 0-1,-1 0 1,0 0 0,0 0 0,-1 0-1,-1 0 1,0 0 0,0-1 0,-4 11-1,4-14-12,0-1-1,-1 0 0,1 0 1,-1 0-1,0 0 1,0 0-1,-1 0 0,0-1 1,1 0-1,-1 0 0,-1 0 1,1 0-1,0 0 0,-1-1 1,0 0-1,0 0 1,-6 2-1,10-4 0,1-1 1,-1 1-1,0-1 1,0 0-1,0 1 1,-1-1-1,1 0 0,0 0 1,0 0-1,0 0 1,0 0-1,0 0 1,0 0-1,-2 0 0,3 0 5,0-1-1,-1 1 0,1 0 1,0 0-1,-1 0 0,1-1 0,0 1 1,0 0-1,-1 0 0,1-1 1,0 1-1,0 0 0,0-1 0,-1 1 1,1 0-1,0-1 0,0 1 0,0 0 1,0-1-1,0 1 0,0 0 1,0-1-1,0 1 0,0 0 0,0-1 1,0 1-1,0-1 0,0-2-11,1 1-1,0-1 1,0 0 0,-1 1-1,2 0 1,-1-1 0,0 1-1,0-1 1,1 1-1,2-3 1,10-10 12,1 1 1,0 1-1,1 1 1,0 0-1,31-16 0,4-5 47,-31 19-18,8-3 66,-2-2 1,0 0-1,-2-2 1,23-24-1,-36 34 2,-9 9-58,0 0 0,0 0 0,0 0 0,0 0 1,0 0-1,0-1 0,-1 1 0,1 0 0,-1-1 0,0 1 0,1-1 0,-1 0 0,-1 1 0,2-6 0,-2 8-20,0 0-1,-1 0 1,1 0 0,-1 0-1,1 0 1,0 0-1,-1 1 1,1-1 0,-1 0-1,1 0 1,0 0-1,-1 0 1,1 0 0,0 0-1,-1 1 1,1-1 0,0 0-1,-1 0 1,1 1-1,0-1 1,-1 0 0,1 0-1,0 1 1,0-1-1,-1 0 1,1 1 0,0-1-1,0 0 1,-1 1-1,-12 14 31,11-10-34,1 0 1,-1 0 0,1 0-1,0 0 1,0 0 0,0 0 0,1 0-1,0 0 1,0 0 0,1 9-1,0 4 46,-1-13-25,1 0-1,0 0 1,0 0 0,0-1 0,3 8-1,-2-7 37,-1 1-1,1-1 0,-1 1 0,0 0 0,1 10 1,-2-4 35,0-7-55,0 0-1,0 0 0,0 0 0,-1 1 1,1-1-1,-1 0 0,-1 0 0,-2 8 1,-2 11 73,5-23-174,1 1 0,0 0 1,0-1-1,-1 1 0,1 0 0,-1-1 1,1 1-1,-1 0 0,0-1 0,0 1 1,0-1-1,0 1 0,0-1 1,0 1-1,0-1 0,0 0 0,0 0 1,-1 1-1,1-1 0,0 0 0,-1 0 1,1 0-1,-4 1 0,-8 5-3142,9-4-60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4T12:24:22.6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1 392 5266,'0'0'238,"0"0"0,0 1-1,0-1 1,1 1-1,-1-1 1,0 0-1,1 1 1,-1-1 0,0 0-1,0 1 1,1-1-1,-1 0 1,1 0 0,-1 1-1,0-1 1,1 0-1,-1 0 1,1 0-1,-1 1 1,0-1 0,1 0-1,-1 0 1,1 0-1,-1 0 1,1 0 0,-1 0-1,1 0 1,-1 0-1,0 0 1,1 0-1,-1 0 1,1 0 0,-1 0-1,1 0 1,-1-1-1,0 1 1,1 0 0,-1 0-1,1 0 1,-1-1-1,1 1 1,2-3 322,0 1 1,1-1 0,-1 1-1,-1-1 1,1 0-1,2-3 1,40-60 1153,-43 62-1355,139-202 1959,-114 170-1997,13-17 228,-40 52-539,0 1 0,1-1-1,-1 1 1,0-1 0,1 1 0,-1-1 0,0 1-1,1-1 1,-1 1 0,1-1 0,-1 1 0,1 0 0,-1-1-1,1 1 1,0 0 0,-1 0 0,1-1 0,-1 1 0,1 0-1,0 0 1,-1 0 0,1 0 0,-1-1 0,2 1-1,-2 1-1,0 1-1,1-1 0,-1 0 1,0 0-1,0 0 0,0 0 0,0 1 1,0-1-1,0 0 0,0 0 1,-1 0-1,1 0 0,0 0 0,-1 2 1,-39 158-56,12-39-56,-6 20-446,-22 55-2000,48-157-566,-4 57-1,12-26-1202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4T12:24:22.9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 52 7571,'-13'0'3026,"-1"0"575,23 7-1936,-4 0-272,19-2-401,13-6-287,31 1-401,12-11-304,13-9-737,26-1-3152,-5 3 655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18T14:43:51.81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1 138 8212,'5'-16'2545,"11"-6"608,11 8-2352,17-4-193,4 0-224,9-1-720,-7 8 144,-11-1-2961,-14 4 543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4T12:24:23.3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 2 8612,'7'-2'3105,"4"11"465,-15-18-2449,13 27-209,-12 5-464,-4 7-80,1 6-384,1 10-896,-9-12-2690,3 0 401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4T12:24:23.6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319 519 7331,'5'0'562,"0"1"-1,0-1 0,-1 0 1,1 0-1,0 0 1,0-1-1,-1 0 0,1 0 1,-1 0-1,5-2 0,45-21 1182,-46 20-1540,17-11 39,-1 0 0,-1-2-1,-1 0 1,0-2 0,-1 0-1,31-39 1,-36 39-123,0-1 0,-2-1 0,0 0 0,13-29 0,-21 35 19,1-1 1,-2 0 0,0 1 0,-1-2-1,-1 1 1,0 0 0,1-25 0,-4 40-109,0-1 1,0 0-1,0 1 1,0-1-1,0 0 1,0 1-1,0-1 1,-1 0-1,1 1 1,0-1-1,-1 1 1,0-1-1,1 1 1,-1-1-1,0 1 1,0-1-1,0 1 1,0-1-1,0 1 1,0 0-1,0 0 1,0-1-1,0 1 1,-1 0-1,1 0 0,-2-1 1,1 2 3,0-1 0,-1 1 0,1 0-1,0-1 1,0 1 0,0 0 0,0 0 0,0 1 0,0-1-1,0 0 1,0 1 0,0-1 0,0 1 0,0 0 0,0 0-1,0-1 1,0 1 0,1 0 0,-1 1 0,-3 1 0,-3 4 3,1-1 0,-1 1 0,1 0 0,1 1 0,-1 0 0,1 0 0,1 0 0,0 0 0,-5 10 0,-5 16 43,-13 41 0,23-58-39,-81 316 834,13 45 138,70-363-973,-21 113 526,-75 232 0,91-338-540,-1 0 1,-1-1 0,-1 0-1,-1 0 1,-1-2 0,-1 1-1,-25 27 1,36-44-89,0-1 0,1 0 0,-1 0 1,0 0-1,0 0 0,-1-1 0,1 1 0,0-1 0,0 0 0,-1 0 0,1 0 0,-1 0 1,1 0-1,-1-1 0,1 0 0,-1 1 0,1-1 0,-1-1 0,1 1 0,-1 0 1,1-1-1,-1 0 0,1 0 0,-1 0 0,1 0 0,0 0 0,0-1 0,-1 1 0,1-1 1,0 0-1,1 0 0,-1 0 0,0-1 0,0 1 0,1 0 0,-1-1 0,1 0 1,0 0-1,0 0 0,-3-4 0,1-2-632,0 1 0,1-1 0,-1 0 0,2 0-1,-4-19 1,-9-64-3769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4T12:24:24.0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0 123 8724,'9'-20'3554,"23"3"111,16-8-2016,7-4-1905,24 11-3122,3 4 465</inkml:trace>
  <inkml:trace contextRef="#ctx0" brushRef="#br0" timeOffset="1">1345 355 12246,'-28'7'3393,"-1"-18"833,10-7-3666,8-5-4417,13 0 1087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4T12:24:25.0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406 109 6563,'1'1'462,"0"0"0,0 0 0,0-1 0,0 1 0,0-1 0,0 1 0,0-1 0,1 1 0,-1-1 0,0 1 0,0-1 0,1 0 0,-1 0 0,0 0 0,1 0 0,-1 0 0,0 0 0,2 0 0,0-1-110,1 1 1,-1-1-1,0 0 0,0 0 1,0 0-1,1-1 1,-2 1-1,4-2 0,-4 2-273,1-1-1,-1 1 0,0 0 1,-1-1-1,1 1 0,0-1 0,0 0 1,-1 1-1,1-1 0,0 0 0,-1 0 1,0 0-1,0 0 0,1 0 0,-1-1 1,0 1-1,-1 0 0,1 0 0,0-1 1,-1 1-1,1-1 0,-1 1 0,0 0 1,0-1-1,0 1 0,0-4 0,0 4-51,-1-1 0,0 1 0,1 0 0,-1-1 0,0 1 0,0 0-1,0 0 1,-1 0 0,1 0 0,0 0 0,-1 0 0,1 0 0,-1 0-1,0 0 1,0 1 0,1-1 0,-1 1 0,0-1 0,0 1 0,-1 0-1,1 0 1,0 0 0,0 0 0,0 0 0,-1 0 0,1 1 0,0-1-1,-1 1 1,-2-1 0,-7 1-5,1 0 0,0 1 0,-1 0 0,1 1 0,-12 3 0,16-4-18,-17 6-6,1 1 0,0 0 1,0 2-1,1 1 0,0 0 0,0 2 0,2 0 0,-1 2 0,-21 20 1,29-23-4,1 2 0,0 0 0,1 0 0,1 1 0,0 0 0,1 1 0,-13 30 0,20-41-4,0 0 1,0 0 0,1 0 0,-1 1 0,1-1 0,0 1 0,1-1 0,-1 0 0,1 1 0,1 7 0,-1-11 0,0 0 0,1 1 0,-1-1 0,1 0 1,-1 0-1,1 0 0,0 0 0,0 0 0,0 0 0,0 0 0,0 0 0,1 0 0,-1 0 1,0-1-1,1 1 0,-1-1 0,1 1 0,0-1 0,0 1 0,-1-1 0,1 0 0,0 0 0,0 0 1,0 0-1,0 0 0,0 0 0,0-1 0,4 2 0,0-1-26,1-1 1,-1 0-1,0 0 0,0 0 0,1-1 1,-1 1-1,0-1 0,0-1 0,8-2 1,53-24-238,-57 24 241,20-11-36,0-2 1,-2-1-1,0-1 0,0-1 0,-2-1 0,37-39 0,-53 47 92,0 0 0,-1-1 0,0 0 0,-1 0 0,-1-1 1,10-29-1,-11 29 74,-5 101 279,0-51-264,1-1 1,8 47 0,-7-69-312,0 0 0,1-1 0,0 1 0,6 11 0,-6-15-428,1-1 0,-1 0 0,1-1 0,0 1 0,0-1 0,1 0 1,6 5-1,10 5-3189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4T12:24:25.9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1 187 7619,'4'7'956,"1"0"-1,-2 0 0,1 0 1,-1 0-1,4 12 0,-2 0-248,-1 1 0,2 27 0,-5-31-594,1-1 0,0 0 1,1 1-1,1-1 0,8 19 0,-12-33-84,0 0-1,1 0 1,-1 1-1,0-1 1,1 0-1,-1 0 1,1 0-1,0 0 0,-1 0 1,1 0-1,0 0 1,0-1-1,0 1 1,-1 0-1,1 0 1,0 0-1,0-1 1,0 1-1,0-1 1,0 1-1,0-1 0,0 1 1,1-1-1,-1 1 1,0-1-1,0 0 1,2 1-1,0-2 75,0 0 0,0 0 0,0-1-1,1 1 1,-1 0 0,0-1 0,-1 0 0,1 0-1,3-3 1,10-7 353,-1 0-1,0-2 1,-2 0-1,25-32 1,-14 13 207,27-52 1,-40 65-800,-2-2 1,0 1 0,-1-1-1,-2 0 1,0-1 0,5-45-1,-10 63-329,1-13-1028,4 13-2645,0 9-442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4T12:24:26.4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442 70 8404,'-1'-4'423,"1"0"0,-1 0 0,0 0-1,-1 0 1,1 0 0,-1 0 0,0 0 0,1 0 0,-2 1 0,1-1 0,0 1 0,-4-5 0,4 6-324,0 1 0,0-1 0,0 1 0,0 0 0,0-1 0,-1 1 0,1 0 0,0 0 0,-1 0 1,1 1-1,0-1 0,-1 1 0,1-1 0,-1 1 0,1 0 0,-1-1 0,1 1 0,-1 1 0,1-1 0,-1 0 1,1 1-1,-4 0 0,-4 2-70,0 1 0,0 0 0,1 1 0,-1 0-1,1 0 1,0 1 0,0 0 0,1 1 0,0 0 0,0 0 0,1 1 0,-1 0 0,2 0 0,-1 1 0,1-1 0,0 1 0,1 1 0,0-1 0,-5 16 0,9-22-31,0 0 0,0 0 0,0 0 0,1 0 0,0 0 1,-1 0-1,1 1 0,0-1 0,0 0 0,0 0 0,1 0 0,-1 0 1,1 0-1,0 0 0,0 0 0,0 0 0,0 0 0,0 0 0,1 0 1,0 0-1,-1-1 0,1 1 0,0 0 0,0-1 0,0 0 0,0 1 1,1-1-1,-1 0 0,1 0 0,-1-1 0,1 1 0,0 0 0,-1-1 1,1 1-1,0-1 0,5 1 0,-2 0-2,0 0 0,-1-1 1,1 0-1,0 0 0,0-1 0,0 1 0,1-1 0,-1 0 1,0-1-1,0 0 0,0 0 0,-1 0 0,1-1 0,0 1 1,0-1-1,-1-1 0,1 1 0,7-5 0,3-7 35,-1 1 0,-1-2-1,0 0 1,-1-1 0,0 0-1,13-23 1,4-4 488,-26 36-332,-1 4 223,-4 9-128,-1 3-310,-16 68 51,-4-1 1,-3-1-1,-52 108 0,60-149 13,-78 151 233,-30 12 85,115-179-288,-2-1-1,0-1 0,0 0 1,-2-1-1,-19 18 1,5-14 182,28-19-243,0 0 1,-1 0-1,1 0 1,0 0-1,0 1 1,-1-1 0,1 0-1,0 0 1,-1 0-1,1 0 1,0 0-1,-1 0 1,1 0-1,0 0 1,-1 0 0,1 0-1,0 0 1,-1 0-1,1 0 1,0 0-1,0-1 1,-1 1-1,1 0 1,0 0 0,-1 0-1,1 0 1,0 0-1,0-1 1,-1 1-1,1 0 1,0 0 0,0-1-1,0 1 1,-1 0-1,1 0 1,0-1-1,0 1 1,0 0-1,0 0 1,-1-1 0,1 1-1,0 0 1,0-1-1,0 1 1,0 0-1,0-1 1,0 1-1,-1-5 30,0-1-1,1 1 1,-1 0-1,1 0 0,0-1 1,1 1-1,0 0 1,-1 0-1,1-1 0,1 1 1,1-5-1,5-11 3,13-26 0,-11 26-59,25-51-997,70-105 0,8 28-3525,-35 64 644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4T12:24:26.8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446 25 9893,'-24'-14'3633,"-18"5"497,1 8-2849,-11 17 47,-3 10-655,5 26-257,11 14-192,-4 35-96,9 5-112,2 2 0,11-8-16,8 5-192,15-32-208,18-9-577,8-14-383,18-12-2994,1-24 496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4T12:24:27.1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228 308 8484,'0'0'153,"-1"-1"0,1 0 1,-1 1-1,1-1 0,-1 1 1,0-1-1,1 1 0,-1 0 0,1-1 1,-1 1-1,0 0 0,1-1 1,-1 1-1,0 0 0,1-1 0,-1 1 1,0 0-1,0 0 0,1 0 1,-1 0-1,0 0 0,1 0 0,-1 0 1,0 0-1,0 0 0,1 0 0,-1 0 1,0 1-1,0-1 0,1 0 1,-1 0-1,0 1 0,1-1 0,-1 0 1,1 1-1,-1-1 0,0 1 1,1-1-1,-1 1 0,1-1 0,-1 1 1,1-1-1,-1 1 0,1-1 1,0 1-1,-1 0 0,-2 4 149,0 0 0,0 0-1,0-1 1,1 1 0,-3 9 0,-47 156 1440,47-155-1680,-92 284 188,96-295-276,-1-1 0,1 1 0,-1 0 0,0-1 0,-1 1 0,1-1 0,-4 4 0,6-7 23,0 0-1,0 0 1,0 0-1,0 0 0,0 0 1,0 1-1,0-1 1,0 0-1,-1 0 1,1 0-1,0 0 1,0 0-1,0 0 1,0 0-1,0 0 0,-1 0 1,1 0-1,0 1 1,0-1-1,0 0 1,0 0-1,-1 0 1,1 0-1,0 0 1,0 0-1,0 0 0,0 0 1,-1 0-1,1 0 1,0 0-1,0 0 1,0-1-1,0 1 1,0 0-1,-1 0 1,1 0-1,0 0 1,0 0-1,0 0 0,0 0 1,0 0-1,-1 0 1,1-1-1,0 1 1,0 0-1,0 0 1,0 0-1,0 0 1,-1-20-118,18-72 259,3 0 1,4 1-1,40-95 0,-60 176-108,70-165 602,-63 153-504,1 1 0,0 0 0,2 0 0,1 2 0,25-28 0,-35 42-100,1 1 1,-1-1 0,1 1-1,-1 0 1,1 1 0,1-1 0,-1 1-1,0 1 1,1-1 0,-1 1-1,1 0 1,0 0 0,0 1 0,0 0-1,10 0 1,-13 1-23,0 0 0,1 0 1,-1 1-1,0 0 0,0 0 0,0 0 0,0 0 1,0 1-1,0-1 0,-1 1 0,1 0 0,0 0 1,-1 0-1,1 1 0,-1-1 0,0 1 0,0 0 1,0 0-1,0 0 0,0 0 0,-1 1 1,1-1-1,-1 1 0,0-1 0,0 1 0,2 8 1,0-2-35,-2 0 1,0 0 0,0 1 0,-1-1 0,0 1 0,0-1 0,-2 1 0,1 0 0,-5 20 0,-3 11-908,-18 48-1,21-73 439,-23 74-3278,1-10-347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4T12:24:27.5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13 8452,'7'-5'3650,"3"-2"383,1 12-2224,-7 4-256,-1 3-625,-3 10-335,-2 3-337,-1 1-352,-2-2-417,3 9-3760,2-4 927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4T12:24:27.9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100 74 9076,'1'-6'1118,"1"-1"0,0 0 0,0 1 0,0-1-1,1 1 1,6-11 0,-8 16-1003,0-1-1,0 1 1,0 0 0,0 0-1,0-1 1,0 1 0,1 0-1,-1 0 1,0 0 0,1 0-1,-1 1 1,1-1-1,-1 0 1,1 1 0,-1-1-1,1 1 1,-1-1 0,1 1-1,0-1 1,-1 1 0,1 0-1,0 0 1,-1 0 0,1 0-1,0 0 1,-1 1-1,1-1 1,0 0 0,-1 1-1,1-1 1,-1 1 0,1 0-1,0-1 1,1 2 0,9 5 80,-1 0 1,0 1 0,-1-1 0,0 2 0,0 0 0,0 0-1,-1 1 1,-1 0 0,0 0 0,0 1 0,7 13-1,-6-6-48,0-1-1,0 1 1,-2 1-1,-1-1 1,0 1-1,6 38 0,-10-33-78,-1 1 0,-1 0 1,-1 0-1,-1-1 0,-2 1 0,0-1 0,-2 0 0,0 0 0,-2 0 0,0-1 0,-2 0 0,-12 21 0,-10 13-596,-2-3 0,-3 0 0,-56 61 0,79-99 25,4-5-553,0 0 1,1 1-1,0 0 1,1 1 0,0 0-1,-7 16 1,8 5-4655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18T14:43:52.22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98 435 6579,'0'0'80,"0"0"0,0 0 0,-1-1-1,1 1 1,0 0 0,0 0 0,0-1 0,0 1 0,0 0 0,0 0 0,0-1-1,0 1 1,0 0 0,0 0 0,0-1 0,0 1 0,0 0 0,0 0 0,0 0-1,0-1 1,0 1 0,0 0 0,0 0 0,0-1 0,1 1 0,-1 0 0,0 0-1,0 0 1,0-1 0,0 1 0,0 0 0,1 0 0,-1 0 0,0 0-1,0-1 1,1 1 0,10-4 1485,4-3-328,-2-38 151,-2 31-1066,-9 11-244,1 0 1,-1 0-1,0-1 1,0 1-1,0 0 1,0-1-1,0 1 1,-1-1-1,2-7 1,-3 11-73,1-7 139,1 0 0,-1-1 1,1 1-1,0 0 0,1 0 1,-1 1-1,1-1 0,1 1 1,6-11-1,-10 17-130,1-1 0,-1 0 0,1 0-1,-1 0 1,0 0 0,0 0 0,1 1 0,-1-1 0,0 0-1,0 0 1,0 0 0,0 0 0,0 0 0,0 0 0,0 0 0,-1 0-1,1 0 1,0 1 0,0-1 0,-1 0 0,1 0 0,0 0-1,-1 0 1,1 1 0,-1-1 0,1 0 0,-1 0 0,0 1-1,1-1 1,-1 0 0,0 1 0,1-1 0,-1 1 0,0-1-1,1 1 1,-1-1 0,0 1 0,0-1 0,0 1 0,0 0-1,0 0 1,1-1 0,-1 1 0,0 0 0,0 0 0,0 0-1,0 0 1,0 0 0,0 0 0,0 0 0,0 0 0,1 0-1,-1 0 1,0 1 0,0-1 0,-1 1 0,-5 2 5,0 0 0,1 0 1,0 1-1,-1 0 0,1 0 1,1 0-1,-1 1 0,-6 6 1,1 1-17,1 0 1,-17 25 0,17-23-2,1 1-1,1 1 1,1 0 0,0 0-1,1 0 1,-7 28-1,12-39-1,0 0 0,0 0-1,1 0 1,-1 0 0,1 0-1,0 0 1,1 0 0,-1 0 0,1 0-1,0 0 1,0 0 0,0 0-1,1 0 1,0 0 0,0-1-1,0 1 1,1-1 0,-1 1-1,1-1 1,0 0 0,0 0 0,1 0-1,-1 0 1,1-1 0,0 1-1,0-1 1,6 4 0,-7-5-19,-1-1 1,1 0-1,0 0 1,0 0 0,-1 0-1,1 0 1,0 0-1,0-1 1,0 0-1,0 1 1,0-1 0,0 0-1,0 0 1,0-1-1,5 0 1,3-2-467,0 0 0,-1-1 0,11-5 0,14-5-1789,26-1-894</inkml:trace>
  <inkml:trace contextRef="#ctx0" brushRef="#br0" timeOffset="0.75">670 0 7571,'0'1'216,"1"0"-1,0 0 1,-1 0-1,0 0 1,1-1-1,-1 1 0,1 0 1,-1 0-1,0 0 1,0 0-1,1 0 1,-1 0-1,0 0 0,0 0 1,0 0-1,0 0 1,0 0-1,-1 0 0,1 0 1,0 0-1,0 0 1,0 0-1,-1 0 1,1 0-1,-1 1 0,-2 12 342,-1 6-208,0 0 1,-2-1-1,0 0 1,-11 22-1,-1 7 14,-15 33 127,-56 99-1,81-165-457,4-10-23,1 0-1,0 0 1,1 0-1,-1 0 1,1 1-1,0-1 1,0 0-1,1 1 1,0 0-1,0-1 1,0 1-1,0 0 1,1-1-1,0 1 1,1 6-1,-1-12-5,0 1-1,0 0 1,0-1-1,0 1 0,0 0 1,0-1-1,0 1 0,0-1 1,0 1-1,1 0 0,-1-1 1,0 1-1,0-1 0,1 1 1,-1-1-1,0 1 0,1-1 1,-1 1-1,1-1 0,-1 1 1,1-1-1,-1 1 1,1-1-1,-1 0 0,1 1 1,-1-1-1,1 0 0,-1 1 1,1-1-1,-1 0 0,1 0 1,0 0-1,-1 1 0,1-1 1,-1 0-1,1 0 0,0 0 1,-1 0-1,1 0 1,0 0-1,-1 0 0,1 0 1,-1-1-1,1 1 0,0 0 1,-1 0-1,1 0 0,-1-1 1,1 1-1,0 0 0,-1-1 1,1 1-1,-1 0 0,1-2 1,2 1 6,-1-1 0,0 0 1,0 0-1,0 0 0,-1-1 0,1 1 0,0 0 1,-1-1-1,0 1 0,1-1 0,-1 1 1,0-1-1,1-3 0,3-32 431,0-64 1,-6 89-322,0 0 1,0 0 0,-1 0-1,-1 0 1,0 0-1,-1 0 1,-1 1 0,0 0-1,0 0 1,-1 0 0,-1 0-1,-7-10 1,10 18-96,0-1 1,0 1-1,-1 0 1,1 1-1,-6-4 1,10 6-63,-1 0 1,0 0-1,0 1 0,0-1 1,0 0-1,0 1 1,0-1-1,0 1 0,0-1 1,-1 1-1,1 0 1,0-1-1,0 1 0,0 0 1,0 0-1,-1 0 1,1 0-1,0 0 0,0 0 1,0 0-1,-1 0 1,1 0-1,0 1 0,0-1 1,0 0-1,0 1 1,0-1-1,0 1 1,0-1-1,0 1 0,0 0 1,-2 0-1,3 0-143,-1 0 1,1 0-1,0 0 0,-1 0 0,1 0 0,0 0 0,0 0 1,0 0-1,0 0 0,0 0 0,0 0 0,0 0 0,0 0 1,0 0-1,0-1 0,1 1 0,-1 2 0,8 20-3081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4T12:24:28.3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213 54 7668,'-6'-6'1229,"2"3"-307,1 0 1,0 0-1,0 0 1,1-1 0,-5-5-1,7 9-800,0-1 0,-1 1 0,1-1-1,0 1 1,0-1 0,0 1 0,0-1-1,0 1 1,0-1 0,0 1 0,-1-1-1,1 1 1,1-1 0,-1 1 0,0-1 0,0 1-1,0-1 1,0 1 0,0 0 0,0-1-1,1 0 1,0 0 2,-1 0-1,1 1 0,0-1 1,-1 0-1,1 1 1,0-1-1,0 1 1,0-1-1,0 1 0,0 0 1,-1-1-1,1 1 1,0 0-1,0-1 1,2 1-1,16-2 389,1 1-1,-1 0 0,1 2 1,-1 0-1,31 6 1,-28-4-331,182 34 384,-175-30-542,0 2 0,0 1 0,-1 1 0,48 27 0,-71-35-23,-1-1 0,1 1 0,-1 0 0,1 1 0,-1-1 0,0 1 1,-1-1-1,1 1 0,-1 1 0,1-1 0,-1 0 0,0 1 0,-1-1 0,1 1 0,-1 0 0,0 0 0,0 0 1,-1 0-1,1 1 0,-1-1 0,0 0 0,-1 0 0,1 1 0,-1-1 0,0 1 0,0-1 0,-2 10 1,1-8-2,-1-1 1,1 1 0,-1-1 0,0 0-1,-1 0 1,0 1 0,0-2 0,0 1 0,0 0-1,-1 0 1,0-1 0,0 0 0,-9 8 0,-5 3-1,-1 0 1,-29 18 0,33-24 1,-28 18 6,-1-2 0,-65 27 0,-95 25 28,104-50-177,78-23-334,-1 0 0,1 2-1,1 0 1,-1 2-1,1 0 1,-21 14 0,34-17-1359,8-6 1786,0 0 0,0 1 0,0-1 0,-1 0 0,1 0 0,0 0-1,0 0 1,0 0 0,0 0 0,0 1 0,0-1 0,0 0 0,0 0-1,0 0 1,0 0 0,0 0 0,0 0 0,0 1 0,0-1 0,0 0-1,0 0 1,0 0 0,0 0 0,0 0 0,0 0 0,0 1 0,1-1-1,-1 0 1,0 0 0,0 0 0,0 0 0,0 0 0,0 0 0,0 0-1,0 0 1,0 1 0,0-1 0,1 0 0,-1 0 0,0 0 0,0 0-1,0 0 1,0 0 0,31 6-4073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4T12:24:29.1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358 147 8724,'0'-3'623,"5"-48"5898,-5 50-6397,0-1 0,0 1 0,0-1 0,0 1 0,0 0 0,0-1 0,0 1 0,-1-1 0,1 1 0,0-1 0,-1 1 0,1 0 0,-1-1 0,0 1 0,1 0 0,-1-1 0,0 1 0,0 0 0,0 0 0,0 0 0,0 0 0,0 0 0,0 0 0,0 0 0,0 0 0,-1 0 0,-1-1 0,-1 2-80,0-1 0,0 1 0,0 0 0,0 0 0,0 0 0,1 0 0,-1 1 0,0-1 0,0 1 0,0 0 0,0 0 0,1 1 0,-1-1 0,-6 4 0,-4 4-60,1 0-1,-17 14 1,13-10 39,2 1-29,0-1 0,1 2-1,1 0 1,0 1 0,1 0-1,-16 28 1,-48 110 2,72-145 2,1-1 0,0 0 0,0 1 0,1 0 0,-2 17 0,4-25 1,-1 0 0,1 1 0,0-1 0,0 0 0,0 1 0,0-1 0,0 1 0,1-1 0,-1 0 0,0 1 0,1-1 0,-1 0 0,1 1 0,-1-1 0,1 0 0,-1 0 0,1 0 0,0 1 0,0-1 1,0 0-1,0 0 0,0 0 0,0 0 0,0 0 0,0-1 0,0 1 0,0 0 0,0 0 0,0-1 0,1 1 0,-1 0 0,0-1 0,0 0 0,1 1 0,-1-1 0,0 0 0,1 1 0,-1-1 0,0 0 0,1 0 0,-1 0 0,1 0 0,-1 0 0,2-1 0,10-1-36,-1 0-1,0-1 1,0 0-1,0-1 1,0 0-1,0-1 1,16-10-1,-5 2-97,-1-1-1,33-29 0,-41 30 67,1-1 0,-2-1 0,0 0 0,-1-1 0,0 0 0,15-29 0,-15 19 65,0 0 0,-2-1 0,13-53 1,-23 79 11,0 0 0,1-1 1,-1 1-1,0 0 0,1 0 1,-1 0-1,1 0 0,0 0 1,-1 0-1,1 0 0,0 0 1,-1 0-1,2-1 1,1 4 71,-4 10-35,-42 230-15,42-234-29,1 0 0,0 0 0,0 0 0,1 0 0,0 0 0,0 0 1,1 0-1,0 0 0,5 11 0,-6-16 0,0 0 0,1 0 0,-1 0-1,1-1 1,0 1 0,0-1 0,0 1 0,0-1 0,0 0-1,0 0 1,0 0 0,1 0 0,-1 0 0,1-1 0,0 1-1,-1 0 1,1-1 0,0 0 0,0 0 0,0 0 0,0 0-1,0 0 1,0-1 0,0 1 0,0-1 0,0 0 0,6 0-1,-1-1 5,-5 1-2,0 0-1,0 0 1,1 0 0,-1-1-1,0 1 1,0-1 0,0 0 0,1 0-1,-1 0 1,0 0 0,0-1-1,0 1 1,-1-1 0,1 0 0,0 0-1,-1 0 1,1 0 0,-1 0-1,1 0 1,1-4 0,48-49 41,-35 38-5,0-1-1,24-34 1,-12 3 40,-18 28 0,23-30 0,-20 31 69,25-40 0,-25 39-33,-32 133-43,10-11-88,8-89 16,-1-2 2,1-1-1,0 1 1,1-1 0,0 1-1,0-1 1,1 1 0,3 11-1,-4-19 4,0 0 0,-1 0-1,1 0 1,0 0 0,0 1-1,0-1 1,0 0 0,1-1-1,-1 1 1,1 0 0,-1 0-1,1-1 1,-1 1 0,1 0-1,0-1 1,0 0 0,0 1-1,0-1 1,0 0 0,0 0-1,0 0 1,0 0 0,0-1-1,0 1 1,1-1 0,-1 1-1,0-1 1,0 0-1,1 1 1,-1-1 0,0 0-1,1-1 1,-1 1 0,0 0-1,0-1 1,1 1 0,-1-1-1,0 0 1,0 1 0,4-3-1,4-2 51,1-1-1,-2 1 1,1-2-1,-1 1 1,0-1-1,0-1 1,10-10-1,-7 2 24,0-1-1,-1 0 1,-1-1-1,0 0 1,10-30-1,14-23-69,1 8-441,-24 33-84,-10 25 473,0 1-1,1-1 0,-1 0 1,1 1-1,0-1 0,1 1 1,-1 0-1,1 0 0,-1 0 1,1 0-1,0 0 0,1 0 1,-1 1-1,6-5 0,-4 6-348,-1-1 0,0 1 0,1 1-1,0-1 1,-1 1 0,1-1 0,6 1 0,23-2-2598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4T12:24:29.6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375 92 7652,'-1'-8'762,"-1"0"1,1 1 0,-1-1 0,-1 0 0,0 1 0,-4-9 0,6 14-637,-1-1 0,0 1-1,0 0 1,1 0 0,-1 0 0,0 0 0,0 1 0,-1-1 0,1 0 0,0 1 0,-1 0 0,1-1 0,-1 1 0,1 0-1,-1 0 1,1 0 0,-1 1 0,0-1 0,1 1 0,-1-1 0,-5 1 0,1 0-68,0 1 1,0 0-1,0 0 1,1 0-1,-1 1 1,0-1-1,1 2 1,-1-1-1,1 1 1,0 0-1,0 0 1,0 1-1,0 0 1,0 0-1,1 0 1,0 1-1,0 0 1,-8 9-1,-3 6-58,2-1 1,1 1-1,-22 44 0,32-58 2,0 0 0,1 1-1,0-1 1,0 0 0,0 1-1,1-1 1,0 1 0,0 10-1,1-15 0,0 1-1,0-1 1,0 0 0,1 1-1,-1-1 1,1 0-1,-1 0 1,1 1 0,0-1-1,0 0 1,0 0-1,0 0 1,0 0 0,1 0-1,-1 0 1,0 0-1,1 0 1,0 0-1,-1-1 1,1 1 0,0-1-1,0 1 1,0-1-1,0 0 1,0 0 0,0 0-1,0 0 1,4 2-1,1-2 5,0 0-1,0 0 0,0-1 0,0 1 0,0-2 0,0 1 1,0-1-1,0 0 0,-1 0 0,1-1 0,0 0 0,-1 0 1,1 0-1,-1-1 0,1 0 0,7-6 0,12-7 15,-1-1 0,31-27-1,-50 39-17,10-9 52,0-2-1,-2 0 0,16-21 1,-2 2 202,-18 23-203,6-6 647,-16 17-693,0 1 0,0 0 0,1 0 0,-1 0 0,0 0 0,0 0 0,0 0 0,0 0 0,0 0 0,0 0-1,0 0 1,0 0 0,1 0 0,-1 1 0,0-1 0,0 0 0,0 0 0,0 0 0,0 0 0,0 0 0,0 0 0,0 0 0,0 0 0,1 0 0,-1 0 0,0 0 0,0 0-1,0 0 1,0 0 0,0 0 0,0 1 0,0-1 0,0 0 0,0 0 0,0 0 0,0 0 0,0 0 0,0 0 0,0 0 0,0 0 0,0 1 0,0-1 0,0 0-1,0 0 1,0 0 0,0 0 0,0 0 0,0 0 0,0 0 0,0 0 0,0 1 0,0-1 0,0 0 0,0 0 0,0 0 0,0 0 0,0 0 0,-4 19 130,-148 386-98,-6-61 375,22-39 177,100-242-287,33-59-124,4-5 86,18-30 35,25-58 1,-14 25-206,30-57-240,45-85-1847,-38 96-1660,0 7-233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4T12:24:30.0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461 19 9316,'-4'-2'470,"2"0"-185,0 0-1,-1 1 1,1-1 0,0 1 0,-1 0 0,1-1 0,-1 1 0,1 0 0,-1 1 0,0-1 0,1 0-1,-1 1 1,0-1 0,1 1 0,-1 0 0,0 0 0,0 0 0,1 0 0,-1 0 0,0 1 0,0-1-1,1 1 1,-1 0 0,1 0 0,-1 0 0,0 0 0,-3 2 0,-3 1-114,1 0 1,0 0-1,0 1 1,0 0-1,0 1 1,1-1-1,-1 1 1,1 1-1,1-1 1,-10 13-1,-50 86 484,39-58-494,-3 4-26,2 1-1,-23 60 0,40-83-117,-6 14 29,1 0 0,3 1 0,-12 65-1,24-95-45,-1-1 0,2 1 0,0 0-1,1 0 1,0-1 0,6 25 0,-5-30-15,1 0 1,0 0-1,0 0 0,1 0 1,0-1-1,0 1 1,1-1-1,0 0 1,0 0-1,1-1 1,12 12-1,-11-12-82,0-1-1,1 0 1,0 0 0,0-1-1,0 0 1,0 0-1,1-1 1,-1 0 0,1-1-1,0 0 1,10 2-1,2-2-516,1-1 0,0-1 0,30-3 0,-21 0-1275,39-10 0,25-17-2284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4T12:24:30.4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241 339 8196,'-1'0'281,"-1"0"0,1 0 0,-1 0 0,1 0 0,-1 0 0,1 0 0,-1 0 0,1 1-1,0-1 1,-1 1 0,1-1 0,-1 1 0,1-1 0,0 1 0,0 0 0,-1 0 0,1 0 0,0-1 0,0 1 0,0 0 0,0 1 0,0-1 0,0 0 0,0 0 0,0 0 0,-1 2 0,-21 38 725,21-37-730,-14 35 394,1 2 0,-16 73 0,12-42-410,-5 21-113,-15 48-385,13-44-1360,17-77 214,8-18 123,7-10 219,0-2 888,0-1-1,0 0 0,-1 0 0,-1 0 1,1-1-1,3-18 0,4-12 201,56-183 1098,27-79 1399,-74 248-2020,37-88 825,-49 126-1117,0 1 0,1 0 0,1 0 0,0 1 0,20-21 0,-29 35-192,0 0 1,1 0-1,-1 0 0,0 0 0,1 0 1,0 0-1,-1 1 0,1-1 0,0 1 1,0-1-1,0 1 0,0 0 0,4-1 1,-5 2-20,0 0 0,0 0 1,0 0-1,0 0 1,0 1-1,0-1 0,0 0 1,0 1-1,0 0 1,0-1-1,0 1 1,0 0-1,-1 0 0,1 0 1,0 0-1,2 2 1,0 1 1,0 1 0,0-1 0,0 1 0,-1 0 0,1 0 1,-1 0-1,0 0 0,-1 1 0,1 0 0,-1-1 0,0 1 0,1 6 1,2 6-26,-2 0 1,0-1-1,0 1 1,-2 0 0,0 0-1,-2 0 1,1 0-1,-2 0 1,-1 0-1,-8 34 1,-2-1-208,7-22-342,-2 0-1,-16 39 0,13-45-1245,-26 37 0,-14 14-2028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4T12:24:30.7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 0 7539,'4'6'7311,"2"12"-3930,-5-15-2838,-1-1-474,0 0-1,0 0 1,0 0 0,-1 0 0,1 0-1,-1 0 1,1 0 0,-1 0 0,0 0 0,0 0-1,-1 3 1,-4 9 5,-3 12-52,6-20-21,1-1 1,0 1 0,0-1-1,1 1 1,-1 0-1,1 0 1,1 0-1,-1 0 1,1 9-1,0-14 0,0 1 0,0-1 0,1 0-1,-1 1 1,0-1 0,1 0 0,-1 0 0,1 0-1,0 1 1,-1-1 0,1 0 0,0 0-1,-1 0 1,3 2 0,19 3 16,-18-5-16,22 2 200,1-2 0,-1-1 0,1-1 1,-1-1-1,0-2 0,41-10 0,-55 11-283,-1-1-1,0 0 1,0-1 0,-1 0-1,0-1 1,0 0-1,0-1 1,0 0-1,13-13 1,25-30-233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4T12:24:31.1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624 44 6595,'-27'-29'5026,"22"15"-592,17 16-528,-12 19-2049,0 15-192,8 17-769,-16 13-79,14 16-273,-12 20-240,-4 3-64,-24 25-80,-2-2-64,-31 6-16,-8-22-240,-39 0-736,26-16-1057,-8-14-1057,13-28-2336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4T12:24:33.2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154 835 7267,'34'1'8647,"0"0"-5770,-27-1-2757,1 0-1,0-1 1,-1 0-1,1 0 1,-1-1 0,0 0-1,1 0 1,10-5 0,-6 1 13,-1 0 0,0-1 1,0 0-1,0-1 0,13-12 0,-19 15-83,-1 0-1,0 0 0,1 0 1,-1 0-1,-1-1 0,1 0 1,-1 1-1,0-1 0,0 0 1,-1-1-1,0 1 0,2-11 0,-3 14-32,-1 0-1,0 0 1,1 1-1,-2-1 1,1 0-1,0 0 1,0 1-1,-1-1 1,0 0-1,1 0 0,-1 1 1,0-1-1,0 1 1,0-1-1,-1 1 1,1-1-1,-1 1 1,1 0-1,-1-1 1,0 1-1,0 0 0,0 0 1,0 0-1,0 1 1,0-1-1,-1 0 1,1 1-1,0 0 1,-1-1-1,1 1 1,-1 0-1,0 0 0,1 1 1,-6-2-1,-1 0-9,0 0-1,0 1 0,0 0 0,0 0 0,-1 1 0,1 0 1,0 1-1,0 0 0,-14 3 0,5 3-10,0 0 1,0 1-1,1 1 1,0 0-1,0 1 1,1 1-1,1 1 1,-15 14-1,20-17 0,0 1 0,2 0 0,-1 1 0,1 0 0,1 0 0,0 1 0,0 0 0,1 0 0,1 1 0,0-1 0,1 1-1,0 0 1,-2 15 0,4-16 2,0 0-1,1 0 0,1 0 0,0 0 0,0 0 1,2 0-1,-1 0 0,1-1 0,1 1 0,0 0 1,1-1-1,0 0 0,1 0 0,9 18 0,-10-23 2,0-1-1,0 1 0,1-1 1,0 0-1,0 0 0,0 0 1,0 0-1,1-1 0,0 0 0,0 0 1,0-1-1,0 0 0,0 0 1,1 0-1,0-1 0,11 3 1,-7-3-1,-1 0 1,0-2-1,1 1 1,0-1-1,-1-1 1,1 0-1,-1 0 1,0-1-1,1 0 0,14-6 1,3-4 5,0-1-1,0-1 1,-1-1-1,-1-1 1,43-36-1,104-111 35,-137 124 2,-1-3 1,-3 0-1,-1-3 1,-2 0-1,44-94 0,9-66 337,-72 174-223,-1-1 0,-2 0 0,-1 0 0,2-57 1,-8 83-119,0 1-1,0 0 1,-1-1 0,1 1 0,-1 0 0,-1-1 0,1 1 0,-1 0 0,-2-7 0,3 10-28,0 1 1,0-1 0,0 1-1,0 0 1,0-1-1,-1 1 1,1 0-1,0 0 1,-1 0-1,1 0 1,-1 0-1,1 0 1,-1 0-1,1 0 1,-1 1-1,1-1 1,-1 1-1,0-1 1,1 1 0,-1 0-1,0-1 1,1 1-1,-1 0 1,0 0-1,0 0 1,1 0-1,-1 0 1,0 1-1,1-1 1,-1 1-1,-2 0 1,-5 3-5,1 0 0,0 0 0,0 1 0,0 0 0,0 0 0,1 1 0,0 0 0,0 0 0,1 1 0,-9 10 0,12-14-5,-16 18-12,2 1 0,0 1 0,1 0 0,-13 27 1,-41 107-28,50-108 32,3 1 0,1 2 1,-8 54-1,20-80-88,1-1 0,1 1 1,3 35-1,0-46-59,1 0 1,1 0 0,0 0-1,1 0 1,0-1 0,11 24 0,-11-30-64,0-1 1,1 0 0,-1 0 0,1 0 0,1-1 0,-1 1 0,1-1-1,0 0 1,0-1 0,1 0 0,0 0 0,0 0 0,0-1 0,0 1 0,1-2-1,0 1 1,-1-1 0,1-1 0,1 1 0,14 1 0,-14-3-343,1 0 1,-1-1-1,1 0 1,-1 0-1,1-1 0,-1-1 1,1 0-1,-1 0 1,0-1-1,0 0 1,13-6-1,35-22-3530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4T12:24:33.6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91 60 4562,'1'-4'634,"-1"0"0,-1 0 1,1 0-1,0 0 0,-1-1 0,0 1 0,0 0 0,-3-6 0,4 9-515,0 0-1,-1 0 0,1 0 0,-1 0 0,0 0 0,1 1 0,-1-1 0,0 0 0,1 0 0,-1 0 0,0 1 0,0-1 0,0 0 0,1 1 0,-1-1 0,0 1 0,0-1 0,0 1 0,0-1 0,0 1 0,0 0 0,0-1 0,0 1 0,-1 0 0,1 0 0,0 0 0,0 0 0,0 0 0,0 0 1,0 0-1,0 0 0,0 0 0,0 0 0,0 1 0,0-1 0,0 0 0,0 1 0,0-1 0,-1 2 0,1-2-64,0 0-1,1 1 1,-1-1 0,0 1 0,1 0 0,-1-1-1,1 1 1,-1-1 0,1 1 0,-1 0 0,1-1 0,-1 1-1,1 0 1,0 0 0,-1-1 0,1 1 0,0 0-1,0 0 1,-1 0 0,1-1 0,0 1 0,0 1-1,1 22 508,0-16-364,1 7 11,2 1 0,-1-1-1,2 0 1,0 0-1,1 0 1,1-1 0,8 14-1,-4-5 127,15 41 1,-24-59-351,-1 1 0,0 0 0,-1 0 0,1 0 0,-1 0 0,0 0 0,-1 0 0,1 0 0,-1 0 0,-1 0 0,1 0 0,-1 0 0,0-1 0,0 1 1,0 0-1,-1-1 0,0 0 0,0 0 0,-1 0 0,1 0 0,-1 0 0,0-1 0,0 1 0,0-1 0,-1 0 0,0-1 0,0 1 0,0-1 0,0 0 1,0 0-1,0 0 0,-1-1 0,0 0 0,-6 2 0,11-3-93,0-1 0,0 0-1,1 1 1,-1-1 0,0 0 0,0 0 0,0 1 0,0-1 0,0 0-1,0 0 1,0 0 0,1 0 0,-1 0 0,0 0 0,0-1-1,0 1 1,0 0 0,0 0 0,0-1 0,1 1 0,-1 0 0,0-1-1,0 1 1,0-1 0,0 0 0,1 0-107,-1 0 0,1 0 0,0 0 0,0 0 0,-1 0 1,1 0-1,0 0 0,0 0 0,0 0 0,0 0 0,1 0 0,-1 0 0,0 0 1,0 0-1,0 0 0,1 0 0,-1 0 0,1 0 0,-1 0 0,1 0 0,0-1 0,16-21-3943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4T12:24:33.9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66 167 7812,'4'1'709,"1"-1"1,-1 1 0,0-1 0,1 1-1,-1-1 1,0-1 0,1 1 0,-1-1-1,0 1 1,0-1 0,6-2 0,-4 1-357,-1-1 1,1 1-1,-1-1 1,0-1-1,1 1 0,-2 0 1,9-8-1,-8 6-327,-1 0 1,1 1-1,-1-2 0,0 1 0,-1 0 0,1-1 0,-1 0 0,0 1 0,-1-1 1,1 0-1,-1-1 0,0 1 0,-1 0 0,1-1 0,0-12 0,-2 18-25,0 0-1,0 0 0,0 0 0,0 0 0,0 0 1,0 0-1,0 0 0,0-1 0,-1 1 0,1 0 1,0 0-1,-1 0 0,1 0 0,-1 0 0,1 1 1,-1-1-1,1 0 0,-1 0 0,0 0 0,1 0 1,-1 1-1,0-1 0,0 0 0,0 0 1,1 1-1,-1-1 0,0 1 0,0-1 0,0 1 1,0-1-1,0 1 0,0 0 0,0-1 0,0 1 1,0 0-1,0 0 0,0 0 0,0-1 0,-1 1 1,1 0-1,0 1 0,0-1 0,-1 0 0,-4 1-5,0 0-1,0 1 1,1 0-1,-1 0 1,0 0-1,-6 4 1,1 0-5,1 0 1,0 1 0,0 1-1,0-1 1,1 2-1,0-1 1,1 1-1,0 1 1,-11 16-1,13-18 5,1 0 0,0 1 0,1 0 0,0 0 0,1 0 0,-1 1 0,2 0 0,-1-1 0,1 1 0,1 0 0,0 0 0,0 11 0,1-17 9,1 0 0,-1 0 0,1 0 0,0 0 1,0 0-1,0 0 0,0 0 0,1 0 0,-1 0 0,1 0 0,0-1 1,1 1-1,-1-1 0,0 1 0,1-1 0,0 0 0,0 0 1,0 0-1,0-1 0,0 1 0,0-1 0,1 1 0,-1-1 0,1 0 1,0 0-1,0-1 0,-1 1 0,1-1 0,6 1 0,0 1-27,0-2-1,0 0 1,0 0 0,0 0-1,1-2 1,-1 1-1,0-1 1,0 0-1,0-1 1,16-5-1,92-38-4602,-53 17 998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18T14:58:08.4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16 295 4178,'1'-2'782,"-1"0"0,1 1 1,-1-1-1,0 0 0,0 0 0,0 0 1,1 1-1,-1-1 0,-1 0 0,-4-7 4723,-4 15-4490,8-5-925,1 1-1,-1-1 1,1 1-1,-1-1 1,1 0-1,0 1 1,-1-1-1,1 1 1,0-1-1,0 1 0,0 0 1,0-1-1,0 1 1,1 1-1,0 5 149,7 87 715,0-15-727,-3 200-650,-5-280 333,1-1 0,-1 1 1,0 0-1,1 0 0,-1 0 1,1 0-1,-1 0 0,1-1 1,-1 1-1,1 0 0,-1 0 0,0-1 1,1 1-1,-1 0 0,1-1 1,-1 1-1,0 0 0,1-1 0,-1 1 1,0-1-1,0 1 0,1-1 1,-1 0-1,2-4-361,0-1 0,-1 0 0,0 0 0,0 0 1,0 0-1,-1 0 0,0-10 0,2-14-666,-1 7 599,0-1 0,-1 1-1,-5-33 1,1 14 243,-9-49 35,8 65 285,-3-47 1,8 63 105,0 1 1,0 0-1,1-1 1,0 1-1,1 0 1,0 0-1,1 0 0,-1 0 1,2 0-1,-1 0 1,1 1-1,1-1 1,-1 1-1,2 0 0,-1 1 1,1-1-1,8-7 1,2-1 403,0 0 0,1 2-1,0 0 1,1 1 0,1 1 0,0 1 0,1 0 0,0 1-1,31-9 1,-46 17-510,0 1 0,0-1 0,1 1 0,-1 1 0,0-1 0,1 1 0,-1 0 0,1 0 0,-1 1-1,0-1 1,1 1 0,-1 0 0,0 1 0,0-1 0,0 1 0,0 0 0,0 0 0,0 1 0,0 0 0,-1 0 0,1 0-1,-1 0 1,0 0 0,0 1 0,0 0 0,0 0 0,-1 0 0,1 0 0,-1 1 0,0-1 0,-1 1 0,1 0-1,-1 0 1,0 0 0,0 0 0,1 5 0,-2-6-44,0 1-1,0-1 1,0 0-1,-1 0 1,0 1-1,0-1 1,0 0-1,0 1 1,-1-1-1,1 0 1,-1 0-1,0 0 1,0 1-1,-1-1 1,-2 5-1,-3 5-39,-1-1 0,0-1 1,-13 14-1,4-3-68,2-3-260,-1 0 0,-1-1 0,-34 30 0,-31 25-5232,53-53 1625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4T12:24:34.3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253 125 6867,'0'-2'174,"0"1"0,0 0 0,0 0 0,1-1 0,-1 1-1,0 0 1,0 0 0,-1 0 0,1-1 0,0 1 0,0 0 0,-1 0 0,1-1 0,0 1-1,-1 0 1,1 0 0,-1 0 0,0 0 0,1 0 0,-1 0 0,0 0 0,0 0 0,1 0-1,-1 0 1,0 0 0,0 0 0,0 1 0,0-1 0,0 0 0,0 1 0,0-1 0,-1 1-1,1-1 1,0 1 0,0-1 0,0 1 0,0 0 0,-1 0 0,1-1 0,0 1 0,0 0-1,-1 0 1,1 0 0,0 0 0,0 1 0,-1-1 0,1 0 0,0 0 0,0 1 0,0-1-1,0 1 1,-1-1 0,1 1 0,0-1 0,-1 2 0,-16 8 100,1 1-1,1 0 1,0 2 0,0-1-1,1 2 1,1 0 0,-24 31 0,31-35-258,0 0 1,1 0-1,0 0 1,1 1 0,0 0-1,0 0 1,1 1-1,1-1 1,0 1-1,1-1 1,0 1 0,1 0-1,0 0 1,1 17-1,0-23-14,1-1-1,0 0 1,0 0-1,0 0 1,1 1-1,-1-1 1,1-1-1,0 1 1,1 0-1,-1 0 1,1-1-1,0 1 1,0-1-1,1 0 1,-1 0-1,1 0 1,0-1-1,0 1 1,0-1-1,0 0 1,0 0-1,1 0 1,0-1-1,-1 1 1,1-1-1,0 0 1,0-1-1,0 1 1,0-1-1,1 0 1,6 0-1,2 1 5,-1-2-1,0 1 1,1-2 0,-1 0-1,0 0 1,0-2-1,0 1 1,0-2-1,0 0 1,0 0 0,15-8-1,-10 2 10,-1 0 1,-1-2-1,0 1 0,0-2 0,21-22 1,-27 24-1,0 0 0,0-1 0,-1 0 1,-1-1-1,0 0 0,-1 0 0,9-24 1,-13 30 7,-1 0 0,-1 0 0,1 0 1,-1 0-1,0 0 0,-1-1 1,1 1-1,-2 0 0,1 0 1,-1-1-1,0 1 0,0 0 1,-4-11-1,1 10 18,1 0 1,-1 0-1,-1 0 0,0 0 1,0 1-1,0 0 0,-1 0 1,0 0-1,-13-11 0,6 8-14,0 0-1,0 2 1,-1-1-1,0 2 0,-1 0 1,1 1-1,-1 0 1,-1 1-1,1 1 0,-1 0 1,0 1-1,-15-1 1,18 3-210,1 1 1,-25 3 0,33-3 25,0 1 0,0 0 0,0 0 0,0 0 0,0 0 0,0 1 0,0 0 0,1-1 0,-1 2 0,0-1 0,1 0 0,-6 5 0,8-6-39,0 1-1,1-1 1,-1 1 0,0 0 0,0-1-1,1 1 1,-1 0 0,1-1 0,-1 1 0,1 0-1,0 0 1,0-1 0,0 1 0,0 0-1,0 0 1,0 0 0,0-1 0,1 1 0,-1 0-1,0 0 1,1-1 0,0 1 0,-1 0-1,1-1 1,0 1 0,0-1 0,0 1-1,1 1 1,24 29-3608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4T12:24:34.7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386 91 8020,'25'-48'3169,"-9"19"545,-16 15-2033,-6 25-609,-24 23-111,0 21-689,-15 32-176,4 4-80,-19 18 0,13-6 0,-10 16 96,13-15-240,1-3-785,20-22-255,23-19-2642,18-49-112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4T12:24:35.3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366 46 7523,'25'-35'2796,"-25"34"-2687,0 0 0,1 1 0,-1-1-1,1 0 1,-1 1 0,1-1 0,-1 1-1,1-1 1,-1 1 0,1-1 0,-1 1 0,1-1-1,0 1 1,-1 0 0,1-1 0,0 1-1,-1 0 1,1 0 0,0-1 0,-1 1-1,1 0 1,0 0 0,0 0 0,0 0-1,0 0-30,-1 1 0,1 0-1,-1 0 1,1 0 0,-1-1-1,1 1 1,-1 0-1,0 0 1,1 0 0,-1 0-1,0 0 1,0 0 0,0 0-1,0 0 1,1 0-1,-1-1 1,-1 1 0,1 2-1,0 20 271,-2 1-1,-1-1 0,0 0 0,-8 26 1,-32 93 122,35-118-374,-15 38 92,-1-1 1,-58 101-1,-87 121 21,168-281-207,-40 52-661,54-79 639,2 0-1,1 1 1,0 1-1,2 1 1,31-30-1,-48 51 58,0 0-1,0 0 1,1 0-1,-1 0 0,0 0 1,1 0-1,-1 1 1,0-1-1,1 1 1,-1-1-1,1 1 0,-1 0 1,1-1-1,0 1 1,-1 0-1,1 0 0,-1 0 1,1 0-1,-1 0 1,1 0-1,-1 1 1,1-1-1,-1 0 0,1 1 1,-1 0-1,1-1 1,-1 1-1,1 0 0,-1-1 1,2 3-1,5 2 40,-1 1-1,0 0 0,0 1 0,7 8 0,5 5-11,-11-14-49,0 1-1,1-2 1,0 1-1,0-1 1,0-1-1,1 0 1,-1 0-1,1 0 1,0-2-1,0 1 1,0-1-1,1 0 1,-1-1-1,0-1 1,1 1-1,-1-2 1,0 1 0,1-1-1,-1-1 1,0 0-1,0-1 1,0 1-1,0-2 1,0 0-1,-1 0 1,0 0-1,1-1 1,-2-1-1,1 0 1,-1 0-1,0 0 1,0-1-1,0 0 1,-1-1-1,8-10 1,-14 17-12,44-66 121,-39 58-99,-1 0 0,-1 0 0,1 0 0,-2-1 0,6-18 0,-9 27-20,1-1 0,-1 1 0,0-1-1,1 1 1,-1-1 0,0 1 0,0 0-1,0-1 1,0 1 0,0-1 0,0 1-1,-1-1 1,1 1 0,0 0 0,-1-1-1,1 1 1,-1-1 0,1 1 0,-1 0-1,0 0 1,0-1 0,1 1 0,-3-2-1,2 2-1,-1 1 0,1-1-1,0 1 1,-1-1 0,1 1-1,-1 0 1,1-1 0,-1 1 0,1 0-1,-1 0 1,1 0 0,-1 0-1,0 0 1,1 0 0,-1 1-1,1-1 1,-1 0 0,-1 1 0,-5 2-3,1 0 1,-1 1 0,0-1 0,1 1 0,0 1-1,-12 8 1,6 0-6,0 0 0,1 0 0,0 1 0,1 0 0,1 1 0,-13 26 0,19-35 5,0 2 0,1-1 1,0 0-1,1 1 0,-1-1 0,1 1 0,1 0 1,-1-1-1,1 1 0,1 0 0,0 0 0,0 0 0,0 0 1,1 0-1,0 0 0,4 14 0,-4-19 1,1 0 0,-1 0 0,1 0-1,0 0 1,0 0 0,0-1 0,0 1-1,0 0 1,1-1 0,-1 0 0,1 1-1,-1-1 1,1 0 0,0 0 0,0-1 0,0 1-1,0 0 1,0-1 0,1 0 0,-1 0-1,0 0 1,0 0 0,1 0 0,-1-1 0,1 0-1,-1 1 1,0-1 0,1 0 0,-1-1-1,7 0 1,-1-1 2,0 0 0,-1 0-1,1-1 1,0 0 0,-1 0-1,0-1 1,0 0 0,0 0-1,0-1 1,10-8 0,11-16-102,0-2 1,-2-1 0,29-43 0,-55 74 93,90-146-608,-66 103 420,-19 35 162,-1 0 0,-1-1 0,1 1-1,-1-1 1,-1 0 0,3-12 0,-1 7 14,-3 12 13,-3 8 6,-1 1 10,1 1 0,0 0 0,1-1 0,-1 1 0,1 0 0,1-1 0,-1 1 0,3 10 0,-1-5 19,1 0 1,1 0-1,0 0 0,5 11 0,9 11 28,-9-17-23,0 1 0,-1 0-1,8 27 1,-14-39-29,-1 0 0,1 0-1,-2 1 1,1-1 0,-1 0-1,0 1 1,0-1 0,-1 0 0,0 1-1,0-1 1,0 0 0,-1 0-1,0 0 1,0 0 0,-4 7-1,-3 2 155,-2-1 0,0 0-1,-1 0 1,0-1 0,-22 18-1,11-9 536,-14 12-2814,8-12 912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4T12:24:35.7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1 343 8916,'1'-16'3746,"10"-8"336,18 7-2434,31-7-479,26 1-593,28-16-272,17 12-288,33-17-896,4 6-2065,6-10-1137,-19 6-1233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4T12:24:36.3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163 126 3265,'1'-23'3660,"0"18"-2695,-1 0 1,1 0-1,-1-1 0,0 1 1,-1 0-1,1 0 1,-1-1-1,0 1 0,-1 0 1,-2-7-1,3 13-852,0 0-1,0 0 1,-1 1 0,1-1 0,0 0-1,0 1 1,0-1 0,0 1-1,1-1 1,-1 1 0,0-1-1,1 1 1,-1-1 0,0 3 0,-2 3 13,-40 70 24,-14 27-152,49-86 3,1-1-1,1 1 0,0 0 0,-3 24 0,7-35 0,1 1-1,1 0 1,0 0-1,0-1 0,0 1 1,1 0-1,1 8 1,-1-12-2,1 0 1,-1 0-1,1 0 0,-1 0 1,1 0-1,0 0 1,0-1-1,1 1 0,-1-1 1,1 1-1,0-1 1,0 0-1,5 4 1,-5-5-2,0 0 1,0-1 0,0 1 0,0-1 0,0 0-1,0 0 1,0 0 0,1 0 0,-1 0-1,0-1 1,1 1 0,-1-1 0,0 0 0,1 0-1,-1-1 1,0 1 0,1-1 0,-1 1-1,7-3 1,-8 2-1,5 0-13,0-1 0,0-1 0,0 1 1,0-1-1,0-1 0,-1 1 0,0-1 1,7-4-1,4-7-69,22-21 0,-11 8-6,-12 14 40,-2-1 1,0 0 0,-1-1 0,0 0-1,11-20 1,-1-4-1,-6 12 33,20-45-1,-41 90 0,1 0 0,0 0-1,2 0 1,0 0 0,1 1 0,0-1-1,1 0 1,7 30 0,-7-40 22,2 0 0,-1 0 1,1 0-1,0 0 0,0-1 1,1 1-1,0-1 0,0 0 0,0 0 1,1 0-1,0-1 0,6 6 1,-7-8 20,0 0 1,0-1 0,0 1-1,0-1 1,0 0 0,0 0-1,1 0 1,-1-1 0,1 1-1,0-1 1,-1 0 0,1 0-1,0-1 1,-1 0 0,1 1-1,0-2 1,0 1 0,-1 0-1,10-3 1,-7 1 34,0-1-1,0 1 0,0-1 1,0-1-1,0 1 1,-1-1-1,0-1 1,0 1-1,0-1 1,0 0-1,-1 0 1,1-1-1,-1 1 1,-1-1-1,1-1 1,3-6-1,-2 3 0,-1 0-1,0 0 1,-1 0-1,0 0 1,-1 0 0,0-1-1,0 0 1,-1 0-1,-1 1 1,1-18-1,-2-2 7,0 16-125,1 0 0,-2 0 0,0 0 0,-1 0 0,0 0 0,-1 0 0,-5-13 0,4 16-246,-18-35-2462,22 46 2683,0 0-1,0 0 0,0 0 0,0 0 1,0-1-1,0 1 0,0 0 1,0 0-1,-1 0 0,1 0 1,0 0-1,0-1 0,0 1 1,0 0-1,-1 0 0,1 0 1,0 0-1,0 0 0,0 0 1,0 0-1,-1 0 0,1 0 1,0 0-1,0 0 0,0 0 1,-1 0-1,1 0 0,0 0 1,0 0-1,0 0 0,0 0 1,-1 0-1,1 0 0,0 0 1,0 0-1,0 0 0,-1 0 1,1 0-1,0 0 0,0 0 1,0 0-1,-1 1 0,-2 8-4051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4T12:24:36.7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95 227 7507,'14'-14'3571,"6"-6"549,-20 19-3938,1 0-1,0 0 1,-1 1 0,1-1 0,-1 0 0,1 0 0,-1 0 0,0 0-1,1 0 1,-1 0 0,0 0 0,1 1 0,-1-1 0,0 0 0,0 0-1,0 0 1,0 0 0,0 0 0,0 0 0,0-2 0,-1 3-119,1-1 0,0 1-1,0-1 1,-1 1 0,1-1 0,0 0 0,0 1 0,-1-1 0,1 1 0,-1 0 0,1-1 0,-1 1 0,1-1-1,0 1 1,-1 0 0,1-1 0,-1 1 0,0 0 0,1-1 0,-1 1 0,1 0 0,-1 0 0,1 0 0,-1-1 0,0 1-1,1 0 1,-1 0 0,0 0 0,-20 6 636,-14 20-442,29-19-347,0 0 1,0 0 0,0 1-1,1 0 1,0 0 0,0 0-1,1 1 1,0 0 0,1-1-1,-1 1 1,2 1 0,-2 8-1,2-13-81,2-1 0,-1 1-1,0-1 1,1 0-1,0 1 1,0-1 0,0 1-1,1-1 1,-1 1-1,1-1 1,0 0 0,1 1-1,-1-1 1,1 0 0,-1 0-1,1 0 1,1 0-1,-1 0 1,0 0 0,1-1-1,0 1 1,0-1 0,0 0-1,0 0 1,0 0-1,1 0 1,5 3 0,-2-2-58,1-1 0,-1 0 1,1 0-1,0-1 1,0 0-1,0-1 1,0 0-1,0 0 1,0 0-1,0-1 0,1-1 1,-1 1-1,0-1 1,0-1-1,12-3 1,-4 1-11,-1-1 0,0-1 1,0-1-1,0 0 0,-1-1 0,24-17 1,-22 12 278,-1 0-1,0-1 1,-1-1 0,-1 0 0,0-1 0,-1 0-1,-1-1 1,-1 0 0,0-1 0,-1 0 0,12-35-1,-19 45 138,1-1-1,-1 1 1,-1-1-1,0 0 1,0 0-1,0 1 1,-2-11-1,1 16-78,0 0 0,-1 0 0,1 0 1,-1 0-1,0 0 0,1-1 0,-1 2 0,-1-1 0,1 0 0,0 0 0,-1 0 0,0 0 1,1 1-1,-1-1 0,0 1 0,0 0 0,0-1 0,-1 1 0,1 0 0,-1 0 0,1 0 1,-5-2-1,6 3-49,-1 1 1,1-1-1,-1 0 1,0 0-1,1 1 0,-1-1 1,0 1-1,0-1 1,1 1-1,-1 0 1,0 0-1,0 0 1,1 0-1,-1 0 1,0 0-1,0 0 1,0 1-1,1-1 0,-1 1 1,0-1-1,1 1 1,-1 0-1,0-1 1,-1 2-1,1 0-4,0 0 0,0 1 1,0-1-1,0 0 0,0 1 0,0-1 0,1 1 0,0 0 0,-1-1 0,1 1 1,0 0-1,0 0 0,0 3 0,-2 6 51,1 0 0,1 0 0,0 1 0,0-1 0,2 0 0,1 13 0,13 62 657,-8-61-344,-2 1-1,-1 0 1,-2 0-1,-1 54 0,-1-73-322,-2 13 268,-7 32 0,7-47-306,1 0 1,-1 0 0,-1 0-1,1-1 1,-1 1 0,0-1-1,0 0 1,0 0 0,-1 0-1,-4 5 1,0-2-54,0 0 1,-1 0-1,0-1 0,-10 7 0,17-12-36,0-1-1,0 0 1,0 0-1,-1 0 1,1 0 0,0 0-1,0-1 1,-1 1-1,1 0 1,0-1-1,-1 0 1,1 0-1,0 0 1,-1 0-1,1 0 1,0 0-1,-1 0 1,1-1-1,0 1 1,0-1 0,-1 0-1,1 0 1,0 0-1,0 0 1,-3-1-1,4 0-27,-1 1 1,1-1-1,-1 0 0,1 1 0,0-1 0,0 0 0,0 0 1,0 0-1,0 0 0,0 0 0,0 0 0,0 0 0,1 0 1,0 0-1,-1 0 0,1 0 0,0-1 0,0 1 1,0 0-1,0 0 0,0-3 0,0-3-663,0-37-1376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4T12:24:37.1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29 269 6163,'6'1'1165,"1"-1"0,-1 0 0,1-1 0,-1 1 0,1-1 0,-1 0-1,0-1 1,0 0 0,11-4 0,-10 3-698,-1-1 0,0 1 0,0-1 0,0-1 0,0 1 0,-1-1 0,9-9 0,-4 1-347,0-1-1,-1 0 1,0-1 0,-1 0 0,-1 0-1,9-28 1,-13 36-87,-1 1-1,-1-1 1,1 1 0,-1-1-1,0-13 1,-1 19-32,0 0 1,0-1-1,0 1 1,0 0-1,0 0 1,0 0 0,0-1-1,-1 1 1,1 0-1,0 0 1,-1 0-1,1-1 1,-1 1-1,1 0 1,-1 0-1,0 0 1,0 0 0,1 0-1,-1 0 1,0 0-1,0 0 1,0 1-1,0-1 1,0 0-1,0 0 1,0 1-1,0-1 1,0 1 0,0-1-1,0 1 1,-1-1-1,1 1 1,0 0-1,0-1 1,0 1-1,-1 0 1,1 0-1,0 0 1,0 0-1,-2 0 1,-6 2-8,1 0 1,0 0-1,-1 1 1,1 0-1,0 0 1,0 1-1,1 0 1,-1 0-1,1 1 1,0 0-1,0 0 0,-12 13 1,8-8 0,1 1 0,0 0 0,0 1 0,1 0 0,1 1 0,-11 21 0,16-27 4,0 0-1,1 0 1,0 0-1,0 0 1,1 1-1,0-1 1,0 0-1,1 1 0,0-1 1,0 1-1,0-1 1,1 0-1,0 1 1,1-1-1,0 0 1,0 0-1,5 11 1,-3-10 5,0 0 0,1 0 0,0 0 1,0-1-1,1 0 0,0 0 0,0 0 1,1-1-1,-1 0 0,1 0 1,1 0-1,-1-1 0,13 6 0,-15-9-16,-1 0 0,1 0-1,0-1 1,1 1 0,-1-1-1,0 0 1,0-1-1,0 1 1,1-1 0,-1 0-1,0 0 1,1-1 0,-1 0-1,0 1 1,0-2 0,7-1-1,-7 1-448,1 0 0,-1-1 0,0 1 0,-1-1 0,1 0 0,0 0 0,-1-1 0,0 1 0,6-7-1,13-19-3121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4T12:24:37.5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48 11381,'-12'6'4098,"17"-12"96,11-4-3362,25-5-4305,2-8 399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18T14:58:09.1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118 81 7748,'39'-56'7966,"-39"56"-7873,1-1 1,-1 0 0,1 0-1,-1 1 1,0-1 0,1 0-1,-1 0 1,0 0-1,0 0 1,1 0 0,-1 0-1,0 0 1,0 1 0,0-1-1,0 0 1,0 0-1,0 0 1,-1 0 0,1 0-1,0-1 1,0 2-64,-1 0 1,1-1-1,0 1 1,0 0-1,0-1 0,-1 1 1,1 0-1,0-1 1,0 1-1,-1 0 1,1-1-1,0 1 0,-1 0 1,1 0-1,0-1 1,-1 1-1,1 0 0,0 0 1,-1 0-1,1 0 1,-1 0-1,1-1 1,0 1-1,-1 0 0,1 0 1,-1 0-1,1 0 1,0 0-1,-1 0 0,1 0 1,-1 0-1,1 0 1,0 0-1,-1 1 1,1-1-1,0 0 0,-1 0 1,1 0-1,-1 0 1,1 1-1,0-1 1,-1 0-1,1 0 0,-1 1 1,-2 2 24,0 0 0,1 0 1,-1 0-1,1 1 0,-1-1 1,1 1-1,0-1 0,0 1 1,-2 6-1,-5 9 27,-6 12-72,1 0 1,2 1-1,-12 46 1,13-44-11,3-4-11,0 1 0,2-1 0,1 1 0,2 0 0,1 52 0,3-68-96,0-1 0,2 0 0,0 0 0,0 0 1,1 0-1,7 16 0,-8-24-225,-1-1 0,1 1 0,0-1 0,0 0 0,0 0 0,1 0 0,0 0 0,0-1 0,0 1 0,0-1 0,1 0 0,0 0 0,0-1-1,0 1 1,0-1 0,9 4 0,20-2-3539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18T14:26:48.3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2134 4162,'3'0'898,"-1"-1"-1,0 1 1,1-1 0,-1 1 0,0-1 0,0 0-1,1 0 1,2-1 0,31-21-80,-24 14-85,2-2-310,0-1-1,0-1 1,-2 0-1,20-24 1,-28 31-274,0-1 0,0 1 0,-1 0 0,0-1 0,0 0 0,0 0 0,2-13 0,-1 0 235,1-30 0,-4 30-235,1 1 1,5-21 0,12-22 281,41-91 0,-20 57-47,69-193 606,-20-6-505,-30 76-230,-40 159-177,42-90 0,23-15 16,-65 127-93,1 0 1,44-59 0,-55 85 1,0 0-1,1 1 1,1 0 0,-1 1-1,2 0 1,0 0 0,0 2-1,0-1 1,1 2 0,0-1-1,21-6 1,-28 11-5,1 2 1,0-1 0,0 1-1,0 0 1,0 0-1,0 1 1,0 0-1,0 0 1,0 0 0,0 1-1,-1 0 1,1 1-1,0-1 1,0 1-1,8 5 1,-6-3 1,-2 0-1,1 1 1,0 0 0,-1 0-1,0 1 1,0 0 0,-1 0-1,1 1 1,-1 0 0,-1 0 0,7 10-1,72 140 34,-3-4 9,-21-63-25,40 67-34,-11 42 62,-14-26 6,-58-139-36,2 0-1,44 58 0,48 61 56,-69-91 161,3-2 0,58 60 0,-54-73-98,3-2 0,1-3 1,63 38-1,-105-73-119,0-1-1,1 0 1,0-1-1,0 0 1,0-1-1,1 0 1,-1-1-1,1 0 1,0-1-1,0-1 1,0 0-1,0 0 1,0-2-1,0 1 1,22-5-1,-31 4-102,1 0 0,-1-1 0,1 1 0,-1-1 0,1 0 0,-1 0 0,0-1 0,0 1 0,0-1 0,3-3 0,-5 5-224,-1-1 0,1 1 0,-1-1 0,1 0 1,-1 1-1,0-1 0,0 0 0,0 0 1,0 0-1,0 0 0,-1 0 0,1 0 1,0 0-1,-1 0 0,0 0 0,1 0 1,-1 0-1,0 0 0,0 0 0,0 0 1,0 0-1,-1-1 0,1 1 0,-1-3 1,-13-27-4339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18T14:58:09.5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424 127 7363,'2'-8'787,"-1"1"0,1-1 0,-2 0 0,1 1 0,-1-1 0,0 0-1,-2-10 1,2 15-667,-1 0 1,1 1-1,-1-1 0,0 1 0,1-1 0,-1 1 0,-1 0 0,1-1 0,0 1 0,0 0 0,-1 0 1,0 0-1,1 0 0,-1 0 0,0 0 0,0 0 0,0 0 0,0 1 0,0-1 0,0 1 1,0 0-1,-1-1 0,1 1 0,-1 0 0,-3-1 0,-1 1-47,0 0 0,-1 1-1,1 0 1,0 0 0,0 0 0,-1 1 0,1 0-1,0 0 1,0 1 0,0 0 0,0 0 0,0 1-1,0 0 1,1 0 0,-1 0 0,-8 7 0,-6 4-57,2 1 0,-1 1 0,-24 26 0,25-23-13,1 1-1,0 1 1,2 1 0,0 0-1,2 1 1,-16 33 0,26-48-2,1-1 0,0 1 0,1 0 0,-1 0 0,2 0 1,-1 1-1,1-1 0,0 13 0,1-16 2,1 0-1,0 1 1,0-1 0,0 0 0,0 0-1,1 1 1,0-1 0,0 0-1,1-1 1,-1 1 0,1 0-1,0-1 1,0 1 0,6 5-1,-3-4-20,1 1 0,0-1-1,1-1 1,-1 1-1,1-1 1,0-1 0,1 1-1,-1-1 1,1-1-1,0 0 1,-1 0 0,1-1-1,1 0 1,-1 0-1,0-1 1,0 0 0,14-1-1,-3 0-583,0-2 0,-1 0 0,1-2 1,-1 0-1,1-1 0,-1-1 0,24-10 0,33-23-2768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18T14:58:09.9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242 0 8212,'-17'25'2657,"25"-2"801,-4 7-1986,8 4-63,-1 7 160,7-7-481,-6 21-95,6-5-353,-18 4-160,-3 4-256,-13 17-96,-11-16-80,-23 12-432,2-8-368,0 3 1520,-9-29-5234,-2-12 1873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18T14:58:10.3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4 423 8516,'4'-8'6854,"-1"27"-4435,-7 16-1918,0-9-436,2 0-1,1 33 0,3 10-58,-1-35-2,0-1 0,2 0 0,8 34-1,-8-54 1,-1 0-1,-1 1 0,1 17 0,-2-25-5,4 9-9,0-12-98,-17-59-286,3-145-357,8 129 643,0 26 84,3 0 0,8-69 0,-9 114 25,7-45 68,2 1-1,21-66 1,-25 98-46,-1 1 0,1 1 0,1-1 0,0 1 0,1 0 0,0 0 0,1 1 0,0 0 0,0 0 0,1 1 0,1 0 0,-1 1 0,1 0 0,12-7 0,-19 13-2,0 0 0,0 1 0,0 0 0,0 0 0,0 0 0,0 0 0,0 0 0,1 1 0,-1-1 0,0 1-1,1 0 1,-1 0 0,0 0 0,1 0 0,-1 1 0,0-1 0,0 1 0,1 0 0,-1 0 0,0 0 0,0 0 0,0 1 0,0-1-1,0 1 1,-1 0 0,1 0 0,0 0 0,2 3 0,2 1 3,0 1-1,-1 0 1,0 1 0,0-1-1,0 1 1,-1 0 0,-1 1-1,5 10 1,-3-6-17,-2 1 0,0-1-1,0 1 1,-2 0 0,1 1 0,-1 19 0,-2-7-50,-1 1 0,-6 36 0,1-34-677,-1-1 0,-1-1 0,-1 1 0,-2-1 0,-1-1 0,-22 39 0,-2-13-2724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18T14:58:10.7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288 13 4722,'-4'-11'4162,"-3"10"-656,-7 11-129,-22 31-2368,-1 13-193,-8 37-176,-8 3-352,14 25-63,15-15-65,-4 10-64,33-27-32,2 0-304,9-26-385,4-6 3283,23-26-6468,-11-26 2817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18T14:58:11.0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52 8068,'0'-3'316,"1"1"1,0-1 0,0 0 0,1 1 0,-1-1-1,0 1 1,1-1 0,0 1 0,-1 0 0,1 0-1,0 0 1,0 0 0,0 0 0,1 0-1,-1 0 1,0 1 0,1-1 0,-1 1 0,1 0-1,-1 0 1,6-2 0,-3 1-127,0 1 1,0 0-1,0 0 1,1 1-1,-1 0 1,0 0-1,0 0 1,0 0-1,0 1 1,1-1-1,6 3 1,-11-2-167,1-1 1,-1 0 0,0 1 0,1-1-1,-1 1 1,0-1 0,1 1 0,-1 0-1,0-1 1,1 1 0,-1 0 0,0 0 0,0 0-1,0 0 1,0 0 0,0 0 0,0 0-1,0 0 1,0 1 0,-1-1 0,1 0-1,0 0 1,-1 1 0,1-1 0,-1 1-1,1-1 1,-1 0 0,0 1 0,1-1-1,-1 1 1,0-1 0,0 3 0,-1 2-25,-1 1 1,1-1-1,-1 1 1,0-1-1,-1 0 1,-3 6-1,-5 16 9,6-11-54,0-1 0,-13 26-1,16-37 13,0 0 1,0 1-1,0-1 0,1 0 0,0 0 0,0 1 1,0-1-1,1 1 0,0 6 0,0-11 21,0-1 1,-1 1-1,1 0 0,0-1 0,0 1 1,0-1-1,1 1 0,-1 0 1,0-1-1,0 1 0,0-1 0,0 1 1,0-1-1,1 1 0,-1 0 1,0-1-1,1 1 0,-1-1 0,0 1 1,1-1-1,-1 1 0,0-1 0,1 0 1,-1 1-1,1-1 0,-1 1 1,1-1-1,-1 0 0,1 0 0,-1 1 1,1-1-1,-1 0 0,1 0 0,0 1 1,1-1-4,0-1 1,0 1-1,-1 0 0,1-1 1,0 1-1,-1-1 1,1 1-1,0-1 0,-1 0 1,1 0-1,2-2 0,6-4-24,0 0-1,12-14 1,100-88-84,-117 104 150,-1-1-1,1 1 0,-1-1 1,-1 1-1,1-1 1,-1 0-1,0-1 1,0 1-1,2-10 1,8-16 143,-13 32-160,0-1 0,0 1 0,0 0 0,0 0 0,0 0 0,0 0 0,1 0 0,-1-1 0,0 1 0,0 0 0,0 0 1,0 0-1,0 0 0,0 0 0,1 0 0,-1 0 0,0-1 0,0 1 0,0 0 0,0 0 0,1 0 0,-1 0 0,0 0 0,0 0 0,0 0 0,0 0 0,1 0 0,-1 0 0,0 0 0,0 0 0,0 0 1,0 0-1,1 0 0,-1 0 0,0 0 0,0 0 0,0 0 0,0 0 0,1 0 0,-1 1 0,0-1 0,0 0 0,0 0 0,0 0 0,0 0 0,1 0 0,-1 0 0,0 0 0,0 1 0,0-1 0,0 0 1,0 0-1,0 0 0,0 0 0,0 0 0,1 1 0,-1-1 0,0 0 0,0 0 0,0 0 0,0 1 0,9 19 176,-6-12-181,-1 0 0,0 0 0,-1 0 1,1 10-1,-2-11-42,-2 1-1,1-1 1,-1 1 0,0-1 0,-5 12-1,4-11 18,0 0 1,0 0-1,1 0 0,-2 11 0,4 14 1211,3-17-3172,1-14 1792,0 0-1,1 0 0,-1 0 0,0-1 0,8 2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18T14:58:11.4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180 52 8532,'9'-32'3121,"-9"12"449,-3 24-2450,12 23 17,-15 12-465,-3 41-159,-7 11-97,-5 30-112,-20-10-128,0 19-80,16-27-544,9 6-3538,-4-40 1041</inkml:trace>
  <inkml:trace contextRef="#ctx0" brushRef="#br0" timeOffset="1">601 458 8628,'-21'-19'2737,"1"20"513,-9 17-2386,6 21-320,-12 6-192,-3 3-255,8 11-17,19-4-32,-1 2 0,15-11-32,24-12 16,12-14-160,0-11-609,15-16-879,-1-11-1714,6 0-368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18T14:58:11.8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285 0 9444,'-7'27'3026,"-11"9"703,8 15-2640,8 17 208,-2 7-353,-1 7-144,5 3-223,-18 1-161,4-13-256,-34 12-384,0-6-433,-11 17-3649,7-9 785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18T14:58:12.2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1 354 5507,'48'0'2123,"49"-6"1,120-28-40,-134 20-1751,121-17 334,757-72 947,-552 73-1198,908-51 278,-1094 69-615,497-17 133,-401 16-167,-237 13-389,-55 2 64,-22 0-482,-12 1-1883,-32 6-210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18T14:58:12.6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45 54 8100,'7'-27'2977,"-9"6"721,1 16-2162,1 14-431,-11 7-289,2 21-239,4 24-449,-4 4-32,-2 1-16,7 20-48,6 3-16,0-3-304,9-8-449,3-12-159,-7-29-2946,6-23 481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18T14:58:13.0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22 7459,'62'-11'2578,"11"1"607,20 11-1760,-13 1-305,2 23-31,-14 5-401,-11 17-208,-41-13-272,-16 26-128,-29-13-96,-24 13-144,-11-3-176,-8 11-640,17-20-273,-4-4-2401,13-20 209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18T14:26:52.5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 6499,'2'-3'5132,"3"-2"-2845,2 8-817,-7-3-1416,0 0 0,1 0 0,-1 1 0,0-1 0,1 0 1,-1 0-1,0 0 0,1 0 0,-1 0 0,0 0 0,1 0 0,-1 0 1,0 0-1,1 0 0,-1 0 0,0 0 0,1 0 0,-1 0 0,0 0 1,1 0-1,-1-1 0,0 1 0,1 0 0,-1 0 0,0 0 0,0 0 1,1-1-1,0 13 190,0 0 0,-1 1 0,0-1 1,-1 0-1,-5 22 0,-2 33-141,6-42-92,1-17-18,0-1 1,1 1-1,0 0 0,0-1 1,2 14-1,1-12-47,1 15-708,-4-24 640,0 0 0,0 1 1,0-1-1,0 1 0,0-1 0,0 1 1,0-1-1,0 1 0,0-1 0,1 1 1,-1-1-1,0 1 0,0-1 0,0 0 1,1 1-1,-1-1 0,0 1 0,0-1 1,1 0-1,-1 1 0,1-1 1,-1 0-1,0 1 0,1-1 0,-1 0 1,0 0-1,1 1 0,-1-1 0,1 0 1,-1 0-1,1 0 0,-1 1 0,1-1 1,-1 0-1,1 0 0,-1 0 0,1 0 1,-1 0-1,1 0 0,-1 0 1,0 0-1,1 0 0,-1 0 0,1-1 1,0 1-1,16-1-3037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18T14:58:13.4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285 1 9268,'-16'7'3042,"-14"21"511,-9 22-2672,-11 6 95,4 8-464,-1 30-47,13-17-113,11 21-64,25 10-160,11 5-96,4-26-336,10-9-288,3-26-3314,1-7 704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18T14:58:13.7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75 7219,'18'-29'4008,"-18"26"-3788,1 1-1,0-1 0,1 1 0,-1-1 0,0 1 1,1 0-1,-1-1 0,1 1 0,0 0 1,-1 0-1,1 0 0,0 0 0,0 0 1,0 1-1,1-1 0,-1 1 0,0-1 0,1 1 1,-1 0-1,1 0 0,-1 0 0,1 0 1,0 0-1,-1 1 0,1-1 0,3 1 1,-2 0-132,-1 0 1,1 0 0,-1 1 0,1-1 0,-1 1 0,1 0 0,-1 0 0,0 1 0,0-1 0,1 1 0,-1-1 0,0 1 0,0 0 0,0 0 0,-1 0 0,1 1 0,0-1 0,-1 1 0,0 0 0,4 5 0,-3-4-82,0-1 1,-1 1-1,0 1 0,1-1 1,-2 0-1,1 0 0,0 1 1,-1-1-1,0 1 0,0 0 1,0-1-1,-1 1 0,0-1 0,0 1 1,0 0-1,-1 6 0,-2 1-16,-1 1 0,-1-1-1,-9 19 1,-2 6-15,-10 39-54,-6 14-113,24-62 87,8-27 99,0 0 1,0 0 0,0-1 0,0 1 0,0 0 0,0 0 0,0 0 0,0-1 0,1 1 0,-1 0-1,0 0 1,0-1 0,1 1 0,-1 0 0,0-1 0,1 1 0,-1 0 0,1-1 0,-1 1 0,1-1-1,-1 1 1,1 0 0,-1-1 0,1 1 0,0-1 0,-1 0 0,2 1 0,-2-1 2,1 1-1,-1-1 1,1 0 0,-1 0-1,1 0 1,-1 0 0,1 0 0,-1 0-1,1 0 1,-1 0 0,1 0 0,-1 0-1,1 0 1,-1 0 0,0-1 0,1 1-1,-1 0 1,1 0 0,-1 0-1,1-1 1,-1 1 0,0 0 0,1 0-1,-1-1 1,1 1 0,-1 0 0,0-1-1,0 1 1,1 0 0,-1-2 0,10-16-22,-2 4 16,52-66-19,-3 7 6,-35 41 34,0 1 0,3 1 0,0 1 0,43-36-1,-44 43 87,-24 21-94,0 1-1,1-1 0,-1 1 0,1 0 1,-1-1-1,1 1 0,-1 0 1,1-1-1,-1 1 0,1 0 1,-1 0-1,1 0 0,-1-1 1,1 1-1,0 0 0,-1 0 1,1 0-1,-1 0 0,1 0 1,-1 0-1,1 0 0,0 0 1,-1 0-1,1 0 0,-1 0 1,1 1-1,-1-1 0,1 0 1,0 0-1,-1 0 0,1 1 1,-1-1-1,1 0 0,-1 1 1,0-1-1,1 0 0,-1 1 1,1-1-1,-1 1 0,0-1 1,1 1-1,-1-1 0,0 1 1,1-1-1,-1 1 0,0-1 1,0 1-1,1-1 0,-1 2 1,1 1 13,0 0 0,0 0 1,0 0-1,0 0 0,0 0 0,-1 1 1,1 5-1,-7 75 65,5-65-154,-1-1 1,-1 0 0,-5 21-1,3-22 269,2 1 0,0 0 0,0 21-1,5-18 1996,-2-21-2168,0 1 0,0-1 0,0 0 0,0 0-1,0 0 1,0 0 0,0 0 0,0 1 0,0-1 0,0 0-1,0 0 1,0 0 0,0 0 0,0 0 0,0 0 0,0 1-1,0-1 1,0 0 0,0 0 0,0 0 0,0 0 0,0 0-1,0 0 1,0 0 0,1 1 0,-1-1 0,0 0 0,0 0-1,0 0 1,0 0 0,0 0 0,0 0 0,0 0 0,0 0-1,1 0 1,-1 0 0,0 0 0,0 0 0,0 0 0,0 1-1,0-1 1,1 0 0,-1 0 0,0 0 0,0 0 0,0 0-1,0 0 1,0 0 0,0-1 0,1 1 0,-1 0 0,0 0-1,0 0 1,0 0 0,0 0 0,0 0 0,0 0 0,1 0-1,-1 0 1,0 0 0,0 0 0,0 0 0,0 0-1,0-1 1,2 0-235,0-1 0,0 1 0,0-1 0,0 0 0,-1 0-1,1 0 1,0 0 0,0-2 0,15-35-22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18T14:58:14.1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156 24 8356,'16'-23'3682,"-4"23"303,6 23-1696,-7 23-1008,5 29 112,-7 5-529,3 31-80,-3-4-223,-13 16-161,3-8-224,-33 19-16,-14-25-224,-6 8-768,4-21-769,-17-15-768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18T14:58:03.9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40 19769,'0'-9'-1313,"-1"4"-575,-1-8-2322,4 1 256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18T14:58:04.3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1 186 7219,'37'-39'2894,"-12"12"-589,43-35 0,-58 55-1979,-1 0 1,1 1-1,1 0 0,-1 0 0,1 1 0,0 0 0,0 1 1,21-5-1,-28 8-267,0 1 0,1-1 0,-1 1 0,0 0 0,0 0 0,0 0 0,0 0 0,0 1 0,1 0 0,-1 0 0,0 0 0,0 0 0,-1 1 0,1-1-1,0 1 1,0 0 0,-1 0 0,1 0 0,-1 1 0,0-1 0,5 6 0,-4-4-40,-1 0 0,0 0 0,-1 0 0,1 0 0,-1 0 0,0 1 0,0 0 0,0-1-1,-1 1 1,1 0 0,-1 0 0,0-1 0,-1 1 0,1 0 0,-1 0 0,0 0 0,0 0 0,-1 7 0,-2 1-12,0 0 1,0-1 0,-1 1 0,-1-1 0,0 0 0,-7 12 0,-44 68 21,47-79-28,-189 257-2095,181-242-224,16-27 2139,1 0 0,0 0 0,0 0 0,-1 0-1,1 0 1,0 0 0,0 0 0,0 0-1,0 0 1,0 0 0,0 0 0,0 0 0,0 0-1,0 0 1,1 0 0,-1-1 0,0 1 0,0 0-1,1 0 1,-1 0 0,1 0 0,-1 0 0,1 0-1,-1-1 1,2 2 0,22 12-4725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18T14:58:04.7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134 17 6451,'-5'-7'2657,"3"0"465,-5 5-1554,10 6-319,-3 6-289,-2 8-127,1 12-433,-6 26-112,-9 8-176,-6 21-32,3 2-272,-5 8-832,7-11-2514,2 8 320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18T14:58:05.2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248 15 8420,'0'0'170,"0"-1"0,0 1 0,0-1 0,0 1 0,0-1 0,0 1 1,0-1-1,0 1 0,0 0 0,0-1 0,0 1 0,0-1 0,0 1 0,0-1 0,0 1 0,0-1 1,0 1-1,-1 0 0,1-1 0,0 1 0,0 0 0,-1-1 0,1 1 0,0-1 0,0 1 0,-1 0 1,1-1-1,0 1 0,-1 0 0,1 0 0,0-1 0,-1 1 0,1 0 0,-1 0 0,1 0 0,-1-1 0,1 1 1,0 0-1,-1 0 0,0 0-46,0 1 1,0-1-1,0 1 1,0 0-1,1-1 1,-1 1-1,0 0 1,1-1-1,-1 1 1,1 0-1,-1 0 1,1-1-1,-1 1 1,1 0-1,-1 0 1,1 0-1,0 0 1,-1 0-1,1 0 1,0 0-1,-1 1 1,-6 20 180,-1-1 1,-1 0 0,-1-1-1,-1 0 1,-13 19-1,-11 21-127,-32 78 8,56-111-156,1 0 0,2 1-1,-6 38 1,8-32 0,2 0 0,2 0 0,1 1 0,5 41-1,-2-60-101,1 1 0,1-1 0,0 0 0,10 24 0,-11-31-92,2 0-1,-1-1 1,1 0-1,0 0 0,1 0 1,0 0-1,0-1 1,13 12-1,-11-14-301,-1 0-1,1-1 1,0 1 0,0-2-1,0 1 1,0-1 0,1 0-1,-1-1 1,1 0 0,11 2-1,-16-3 173,54 4-3697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18T14:58:05.8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314 62 5571,'0'-1'162,"0"1"1,-1 0-1,1 0 1,0-1-1,-1 1 1,1 0-1,0 0 1,-1 0-1,1-1 1,0 1 0,-1 0-1,1 0 1,0 0-1,-1 0 1,1 0-1,0 0 1,-1 0-1,1 0 1,-1 0-1,1 0 1,0 0 0,-1 0-1,1 0 1,0 0-1,-1 0 1,1 0-1,0 0 1,-1 0-1,0 1 1,-9 9 1349,-4 16-1220,13-21-264,-3 11 183,5-16-199,-1 1 1,0-1-1,0 0 1,1 1-1,-1-1 0,0 0 1,1 0-1,-1 1 1,0-1-1,1 0 1,-1 0-1,1 0 1,-1 1-1,0-1 1,1 0-1,-1 0 1,0 0-1,1 0 0,-1 0 1,1 0-1,-1 0 1,1 0-1,-1 0 1,0 0-1,1 0 1,-1 0-1,1 0 1,-1 0-1,0 0 1,1 0-1,-1 0 0,1-1 1,-1 1-1,0 0 1,1 0-1,-1 0 1,0-1-1,1 1 1,-1 0-1,1-1 1,1 0 65,0 0 1,0 0-1,0-1 1,0 1 0,0-1-1,0 1 1,0-1 0,0 0-1,-1 0 1,1 0-1,-1 0 1,1 0 0,-1 0-1,0 0 1,0 0 0,0 0-1,0-1 1,0 1-1,0 0 1,0-1 0,-1 1-1,0-1 1,1 1-1,-1-1 1,0 1 0,0-1-1,0 1 1,-1-1 0,1 1-1,0 0 1,-2-4-1,2 5-68,0 1-1,0 0 0,0-1 0,0 1 0,0-1 0,0 1 1,-1 0-1,1-1 0,0 1 0,0 0 0,0-1 0,-1 1 1,1 0-1,0-1 0,0 1 0,-1 0 0,1-1 0,0 1 1,0 0-1,-1 0 0,1-1 0,0 1 0,-1 0 0,1 0 1,-1 0-1,1 0 0,0-1 0,-1 1 0,1 0 0,-1 0 1,1 1-4,0-1 0,0 0 0,0 1 0,0-1 0,0 1 0,0-1 0,0 1 0,0-1 0,0 0 0,0 1 0,0-1 0,0 1 1,0-1-1,1 1 0,-1-1 0,0 0 0,0 1 0,0-1 0,1 0 0,-1 1 0,0-1 0,1 0 0,-1 1 0,0-1 0,1 0 1,0 1-1,-1-1 12,1 1 0,-1 0 1,1-1-1,-1 0 0,1 1 0,0-1 1,-1 1-1,1-1 0,0 0 1,-1 1-1,1-1 0,0 0 1,0 0-1,-1 0 0,1 1 0,0-1 1,-1 0-1,1 0 0,0 0 1,0 0-1,0 0 0,-1-1 1,1 1-1,0 0 0,-1 0 0,1 0 1,0-1-1,0 1 0,-1 0 1,1-1-1,0 1 0,-1 0 1,1-1-1,-1 1 0,1-1 0,0 1 1,-1-1-1,1 0 0,0 0 24,0 0-1,0 0 1,0 0-1,-1 0 1,1-1 0,0 1-1,-1 0 1,1 0-1,-1 0 1,1-1-1,-1 1 1,1 0-1,-1-1 1,0 1-1,0 0 1,0-1-1,0 1 1,0-1-1,0 1 1,0 0 0,0-2-1,-1 2-12,1 0 1,-1-1-1,1 1 0,-1 0 1,0 0-1,1 0 0,-1 0 1,0 0-1,0 0 0,0 0 1,0 0-1,0 0 0,0 1 0,0-1 1,0 0-1,0 0 0,0 1 1,0-1-1,0 1 0,-1-1 1,1 1-1,0 0 0,0-1 1,0 1-1,-1 0 0,1 0 1,0 0-1,-1 0 0,1 0 0,0 0 1,0 0-1,-1 0 0,-1 1 1,-3 0-20,0 0 0,0 1 0,0 0 0,0 0 0,1 1 0,-7 3 0,-12 8-10,1 1 0,0 1 0,1 1-1,1 1 1,-25 27 0,33-31-1,1 0 0,1 1 0,0 1 0,1 0 0,0 0 0,2 1 0,0 0 0,-10 29 0,16-37 1,0 1 0,0-1 1,1 0-1,0 1 0,1-1 1,0 1-1,1-1 1,0 1-1,0-1 0,1 0 1,5 18-1,-5-20 1,1-1-1,0 0 1,0 0-1,0 0 1,1 0-1,0-1 1,0 1-1,0-1 1,1 0-1,0 0 1,0-1-1,0 1 1,0-1-1,1 0 1,-1-1-1,9 5 1,1-2-107,0-1 0,0 0 0,0-1 0,1-1 0,-1 0 0,1-2 0,0 1 1,0-2-1,25-2 0,-28 1-496,1-1 1,-1-1-1,0-1 0,0 0 1,0 0-1,0-1 0,11-7 1,43-23-2825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18T14:58:06.1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123 26 8388,'-10'-15'3345,"10"7"577,-6 8-2017,4-2-416,-6 9-65,2 11-671,-8 24-209,9 10-224,-17 16-96,8-4-144,5 18-48,-2-9 0,-1 11-208,8-20-256,8 11-737,-2-18-623,19-11-2706,4-19 144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18T14:58:06.5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52 7539,'2'-2'456,"-1"0"-1,1 0 1,-1 0-1,1 0 1,0 0-1,0 1 1,-1-1-1,1 1 1,1-1-1,2-1 0,2 0 199,1-1 0,-1 2 0,16-5 0,-5 2-49,-16 4-576,0 1 0,1-1-1,-1 1 1,0-1 0,1 1 0,-1-1 0,1 1-1,-1 0 1,0 0 0,1 1 0,-1-1 0,1 0-1,-1 1 1,0-1 0,1 1 0,-1 0 0,0 0 0,0 0-1,0 0 1,0 0 0,1 0 0,-1 0 0,-1 1-1,1-1 1,0 1 0,0 0 0,-1-1 0,1 1 0,0 0-1,-1 0 1,0 0 0,3 4 0,0 3-34,0 1 1,0 0-1,-1 0 0,0 0 1,2 18-1,-4-19-2,-1 0 0,0 1 0,0-1 1,-1 1-1,0-1 0,0 0 0,-1 1 0,-1-1 0,-6 16 0,-3 16-84,11-37 60,0-1-1,-1 1 1,0-1 0,0 1 0,-4 5-1,4-6-122,12-15 40,1 0 69,0-1 1,-1-1 0,0 1 0,-1-2 0,-1 1-1,10-23 1,45-98-36,-63 133 108,1 0-1,0 0 0,1 1 1,-1-1-1,0 0 0,1 0 1,-1 1-1,1-1 0,-1 1 1,1-1-1,0 1 0,-1 0 1,1 0-1,0 0 0,0 0 1,0 0-1,0 0 0,0 0 1,0 1-1,0-1 0,0 0 1,0 1-1,4 0 0,-6 0-7,1 0-1,-1 0 0,1 1 0,-1-1 0,0 0 1,1 1-1,-1-1 0,1 0 0,-1 1 0,0-1 1,0 1-1,1-1 0,-1 0 0,0 1 0,0-1 1,1 1-1,-1-1 0,0 1 0,0-1 0,0 1 0,0-1 1,0 1-1,0-1 0,0 1 0,0 0 0,-5 58 168,16 42-171,-12-69-146,0-16 69,1 0 0,0 0 0,1-1 0,4 21 0,-4-31-165,0-1-1,0 0 1,1 0-1,-1 0 1,1 0-1,0 0 1,0 0-1,1-1 1,-1 1-1,1-1 1,-1 0-1,1 1 1,0-1-1,1 0 1,-1-1-1,0 1 0,1 0 1,0-1-1,-1 0 1,8 3-1,-4-2-405,0-1-1,1-1 0,-1 1 1,8-1-1,-15-1 587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18T14:26:52.9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74 16 5987,'-6'-8'2609,"1"2"368,5 4-1488,-2 6-753,-3 3-95,1 11-305,-1 9-304,-9 5 80,7 3-32,1 3-64,-3-3 16,-1-4-128,15 1-416,-10-14 3489,5 5-5970,10-14 2704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18T14:58:06.9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136 0 8484,'3'4'7087,"3"17"-5136,4 29-939,-5-21-359,3 13 90,-2 0 0,1 67-1,-8-61-489,-2-1-1,-15 87 1,9-96-226,4-15-171,0 0-1,-2 0 1,0 0 0,-1-1 0,-22 41 0,-17 7-2819,16-27-2747,22-27 764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18T14:58:07.3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59 7283,'0'2'6083,"2"-6"-4466,13 4-641,2-5-47,12-4-433,19 0-144,5 2-176,12-4-80,-3 2-240,16 4-672,-8 3-241,-6 6-2560,-21 1 111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18T14:58:07.6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58 3570,'0'18'4065,"23"-15"-1055,13-3-2082,17 0 2130,21-11-2530,-5 1-448,17 4 3458,-5-15-6596,5-9 3282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18T14:58:39.1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2 6915,'-7'-2'2625,"11"6"369,-1-3-1618,-1 3-575,7-6-113,7 2-304,16-3-112,7 3-176,9-2-48,4 2-128,9 2-416,-15 1-272,2-3-225,5 11-2240,-4 3 464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18T14:58:39.4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 6867,'0'0'2225,"5"-2"384,29 6-1824,14 1-433,0-5-128,15 5-304,8-10-2529,2-2 768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18T14:58:40.0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185 25 7764,'3'-2'1778,"10"-11"2285,-13 13-3984,1 0 0,-1 0-1,0 0 1,0-1 0,0 1-1,1 0 1,-1 0 0,0 0 0,0 0-1,0 0 1,1 0 0,-1 0-1,0-1 1,0 1 0,0 0-1,0 0 1,0 0 0,1-1-1,-1 1 1,0 0 0,0 0 0,0 0-1,0-1 1,0 1 0,0 0-1,0 0 1,0 0 0,0-1-1,0 1 1,0 0 0,0 0 0,0 0-1,0-1 1,0 1 0,0 0-1,0 0 1,0-1 0,0 1-1,0 0 1,0 0 0,0 0-1,0-1 1,0 1 0,0 0 0,-1 0-1,1 0 1,0-1 0,0 1-1,0 0 1,-1 0 0,0 0 9,0 0 1,-1 0 0,1 0 0,0 1-1,-1-1 1,1 0 0,0 1 0,-1-1 0,1 1-1,0-1 1,0 1 0,-1 0 0,1 0-1,0-1 1,0 1 0,0 0 0,0 0-1,0 0 1,0 0 0,0 0 0,0 2-1,-17 26 364,9-7-350,0 1 0,1 0 1,1 0-1,-4 29 1,-3 22-545,-30 87 1,-3-36-4897,40-108 2539,4-10-552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18T14:58:40.4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0 193 4290,'32'-56'3378,"7"3"-337,-8 17-384,19 10-1200,1 13-369,-8 4-95,-4 11-353,2 19-144,-18 4-240,-12 23-96,-11 11-96,-11 9-112,-26-13-240,-4 11-768,-2-23-113,11-4-2544,16-12 111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18T14:58:40.8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406 0 8868,'-14'0'3057,"-34"6"625,7 19-2401,-12 23-65,-8 11-351,-5 28-97,20 6-272,5 5-112,18-9-207,10-2-65,24-19-80,28-1 0,4-13-80,12-6-689,-2-25-639,33-5-657,-22-20-2193,23-10-48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18T14:58:41.1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69 13 5475,'0'-1'122,"-1"1"0,1 0 0,0 0 0,0 0 0,-1 0 1,1 0-1,0-1 0,0 1 0,0 0 0,-1 0 0,1 0 1,0-1-1,0 1 0,0 0 0,0 0 0,-1-1 1,1 1-1,0 0 0,0 0 0,0-1 0,0 1 0,0 0 1,0 0-1,0-1 0,0 1 0,0 0 0,0-1 1,0 1-1,0 0 0,0 0 0,0-1 0,0 1 0,0 0 1,0 0-1,0-1 0,0 1 0,0 0 0,1 0 1,-1-1-1,0 1 0,0 0 0,0 0 0,0-1 0,1 1 1,-1 0-1,0 0 0,0 0 0,0-1 0,1 1 1,-1 0-1,0 0 0,0 0 0,1 0 0,-1 0 0,0 0 1,0-1-1,1 1 0,-1 0 0,0 0 0,0 0 1,1 0-1,-1 0 0,0 0 0,1 0 0,-1 0 0,29 2 1240,-12 0-465,11 0-120,37 5 0,-21-1-517,-42-6-263,0 0 1,0 0 0,0 0-1,0 0 1,0 1 0,0-1-1,0 1 1,0-1 0,0 1-1,0 0 1,0 0-1,0-1 1,0 1 0,-1 1-1,1-1 1,0 0 0,-1 0-1,1 1 1,-1-1 0,0 1-1,1-1 1,-1 1 0,0-1-1,0 1 1,0 0-1,0 0 1,0 0 0,0-1-1,-1 1 1,1 0 0,0 0-1,-1 0 1,0 0 0,1 0-1,-1 0 1,0 0 0,0 0-1,0 0 1,0 0-1,-1 0 1,1 0 0,0 0-1,-1 0 1,-1 4 0,0 2-33,-1 0 1,-1 0 0,1 0 0,-1-1 0,-1 1-1,1-1 1,-1 0 0,-1 0 0,-6 7 0,-5 1 2,-1-2-1,0 0 1,-1-1 0,-39 19 0,39-22 42,-1-2 0,-28 7 0,37-11-2,-13 8 48,24-11-55,0 0 0,0 0 1,0 0-1,0 0 0,0 0 1,1 0-1,-1 0 0,0 0 0,0 0 1,0 0-1,0 0 0,0 0 0,1 0 1,-1 0-1,0 0 0,0 0 1,0 0-1,0 1 0,0-1 0,0 0 1,0 0-1,1 0 0,-1 0 1,0 0-1,0 0 0,0 0 0,0 1 1,0-1-1,0 0 0,0 0 0,0 0 1,0 0-1,0 0 0,0 0 1,0 1-1,0-1 0,0 0 0,0 0 1,0 0-1,0 0 0,0 1 1,0-1-1,0 0 0,0 0 0,0 0 1,0 0-1,0 0 0,0 1 1,0-1-1,0 0 0,0 0 0,0 0 1,0 0-1,0 0 0,0 0 0,-1 0 1,1 1-1,0-1 0,0 0 1,0 0-1,0 0 0,0 0 0,0 0 1,0 0-1,-1 0 0,1 0 1,17 0 76,-15 0-69,60-4 105,-25 2-47,67-11 0,134-19-4322,-179 27 1174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18T14:58:41.8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135 23 8436,'9'-11'5170,"-9"10"-5045,0 1 0,0 0 0,0-1 0,0 1 0,0 0 1,0-1-1,0 1 0,0-1 0,0 1 0,0 0 0,0-1 0,0 1 0,0-1 0,0 1 1,0 0-1,0-1 0,0 1 0,0-1 0,-1 1 0,1 0 0,0-1 0,0 1 1,0 0-1,-1-1 0,1 1 0,0 0 0,-1-1 0,1 1-66,-1 0 0,1 0 0,0 0 0,0 0-1,-1 0 1,1-1 0,0 1 0,-1 0 0,1 0 0,0 0 0,-1 0-1,1 0 1,0 0 0,0 0 0,-1 1 0,1-1 0,0 0 0,-1 0-1,1 0 1,0 0 0,0 0 0,-1 0 0,1 1 0,0-1 0,-1 0 0,1 0-1,0 0 1,0 0 0,0 1 0,-1-1 0,1 0 0,0 0 0,0 1-1,0-1 1,0 0 0,-1 0 0,1 1 0,0-1 0,0 0 0,0 1-1,0-1 1,0 0 0,0 1 0,-7 15 268,7-14-189,-33 119 855,14-43-791,-3 11-43,-13 136 0,33-208-230,-4 24-651,2 0 1,2 1 0,4 68 0,6-79-3100,9-5-306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18T14:26:53.2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52 3906,'11'-9'3265,"1"-3"-575,13 3-289,11 0-1729,0 5-304,8-5-368,10 13-2097,1 7-608,-5 1-689</inkml:trace>
  <inkml:trace contextRef="#ctx0" brushRef="#br0" timeOffset="1">430 243 4082,'-9'-6'6819,"3"6"-3858,6 6-1776,2 1-321,-2 7-175,-3 6-369,4 8-96,-2-3-160,-3 9 0,2-4-112,0 2-768,4-5-2642,5-4 529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18T14:58:43.8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83 6451,'0'-2'348,"1"1"0,-1-1 1,0 0-1,1 1 0,-1-1 0,0 0 1,0 1-1,0-1 0,0 0 0,0-2 1,-1 3-158,1-1 1,0 1-1,0 0 1,0 0-1,0 0 1,0 0-1,0 0 1,0 0-1,1-1 1,-1 1-1,0 0 1,1 0-1,-1 0 1,0 0-1,1 0 1,-1 0-1,2-1 1,-1 1-102,0 0-1,0 1 1,0-1 0,0 1-1,0-1 1,0 1-1,0-1 1,1 1 0,-1 0-1,0 0 1,0-1 0,0 1-1,0 0 1,0 0 0,1 0-1,-1 0 1,0 1-1,0-1 1,0 0 0,0 0-1,1 1 1,-1-1 0,0 1-1,0-1 1,0 1 0,0-1-1,0 1 1,0-1-1,0 1 1,1 1 0,27 20 727,-26-19-761,-1 0 1,0 0-1,0 0 0,0 0 0,0 0 0,0 1 0,-1-1 1,1 0-1,-1 1 0,0 0 0,0-1 0,0 1 0,0 4 1,0-1-41,-1 0 0,0 0 0,0-1 0,0 1 0,-2 11 0,-15 27 13,4-15-20,10-19-8,-2 7 4,-1 1 1,0-1 0,-14 24 0,17-36 0,1 0 0,-1 0 1,1 1-1,1-1 0,-1 1 1,0 8-1,0 0 8,2-16-13,0 1 0,0 0 0,0 0-1,0 0 1,0-1 0,0 1-1,0 0 1,0 0 0,0 0 0,0-1-1,0 1 1,0 0 0,0 0 0,0 0-1,0-1 1,0 1 0,0 0-1,0 0 1,0 0 0,0-1 0,0 1-1,0 0 1,0 0 0,0 0 0,-1 0-1,1-1 1,0 1 0,0 0-1,0 0 1,0 0 0,0 0 0,-1 0-1,1-1 1,0 1 0,0 0 0,0 0-1,0 0 1,-1 0 0,1 0-1,0 0 1,0 0 0,0 0 0,-1 0-1,1 0 1,0 0 0,0 0 0,0 0-1,-1 0 1,1 0 0,0 0-1,0 0 1,0 0 0,-1 0 0,1 0-1,0 0 1,0 0 0,0 0 0,-1 0-1,1 0 1,0 1 0,0-1-1,0 0 1,0 0 0,-1 0 0,1 1-1,2-5 5,0 1-1,-1 1 1,1-1-1,1 0 1,-1 0-1,0 1 1,1-1-1,2-1 1,8-9 8,29-44 80,-31 40-36,2 0 0,21-22 0,-25 29-26,12-10 102,-2-1 0,23-30-1,19-43 458,-58 90-532,-1 1-1,1-1 1,-1 0 0,0 0-1,0 0 1,0 0-1,-1 0 1,1 0 0,1-8-1,-4 12-53,1 0 0,0 0 0,0 0 0,0 0 0,0 0 0,0 0 0,-1 0 0,1 0 0,0 0 0,0 0 0,0 0 0,-1 0 0,1 0 0,0 0 0,0 0 0,0 0 0,0 0 0,-1 0 0,1 0 0,0 0 0,0 0 0,0 0 0,0 0 0,-1 0 0,1 0 0,0 0 0,0 1 0,0-1 0,0 0 0,0 0 0,-1 0 0,1 0 0,0 0 0,0 0 0,0 1 0,0-1 0,0 0 0,0 0 0,0 0 0,0 0 0,0 1 0,0-1 0,-1 0 0,1 0 0,0 0 0,0 0 0,0 1 0,0-1 0,0 0 0,-28 38 55,1 1 0,-22 45-1,41-68-55,1 0-1,1 0 0,1 1 0,-7 33 0,11-44-24,0-1 0,1 1 0,-1 0 0,2 0 0,-1 0 0,0-1 0,1 1 0,0 0 0,0-1-1,1 1 1,0-1 0,0 1 0,0-1 0,0 0 0,1 1 0,0-1 0,0-1 0,0 1 0,1 0 0,0-1 0,0 0 0,0 0 0,0 0 0,5 4 0,-2-3-58,1-1 0,-1 1 0,1-1 1,-1-1-1,1 1 0,1-1 0,-1-1 1,0 0-1,1 0 0,-1 0 1,1-1-1,-1 0 0,1-1 0,13 0 1,-5-3-1032,0 0 1,0-2 0,26-9-1,-28 9 14,36-15-2849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18T14:58:44.1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267 0 8580,'8'0'4177,"-9"0"-4017,1 1 0,0-1 1,-1 0-1,1 0 0,0 1 0,-1-1 1,1 0-1,0 1 0,0-1 0,-1 1 1,1-1-1,0 0 0,0 1 1,0-1-1,-1 1 0,1-1 0,0 0 1,0 1-1,0-1 0,0 1 1,0-1-1,0 1 0,0-1 0,0 1 1,0-1-1,0 0 0,0 1 1,0-1-1,0 1 0,1 0 0,0 3 143,-1-1 0,0 1 0,0 0 0,0-1 0,0 1 0,-1 4 0,-1 12 434,3 2-254,0 0 0,2 0 1,5 25-1,4 22 145,1 19-37,-8-57-336,-1 0 1,1 60 0,-5-62-166,-2-1 1,-1 1-1,-1-1 1,-2 0-1,0 0 0,-2 0 1,-1-1-1,-18 37 1,16-44-71,4-4-18,-2 0 0,0-1 1,-1 0-1,-21 25 1,19-29-170,-1 1 0,-21 12 0,27-19-318,0 0-1,-1-1 1,1 0 0,-1-1-1,0 0 1,-17 5 0,23-8 199,1 1 0,-1-1 0,1 0 1,-1 0-1,0 0 0,1 0 0,-1 0 0,0 0 1,1-1-1,-1 1 0,1-1 0,-1 1 0,0-1 1,1 1-1,-3-2 0,1-1-555,0 1 0,0-1-1,0 0 1,0-1 0,-4-5-1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18T15:02:23.4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540 138 5923,'0'0'224,"0"1"-1,1 0 1,-1-1 0,0 1 0,0-1 0,0 1 0,0 0-1,0-1 1,0 1 0,0 0 0,0-1 0,0 1-1,0-1 1,0 1 0,0 0 0,0-1 0,-1 1 0,1-1-1,0 2 1,-16 17 1872,5-7-1630,3 0-189,0-1 0,0-1 0,-1 1 0,-11 9 0,17-17-171,-1 0-1,0-1 1,0 1 0,0-1-1,0 1 1,0-1 0,-1 0-1,1-1 1,-1 1 0,1-1-1,-1 0 1,0 0 0,1-1-1,-1 1 1,-8-1 0,8 0 19,0 0 1,0-1 0,1 1-1,-1-1 1,0 0 0,0-1-1,1 1 1,-1-1 0,1 0-1,-1 0 1,1 0 0,-4-4-1,5 5-69,1-1-1,0-1 1,0 1-1,0 0 1,0-1-1,1 1 1,-1-1-1,1 1 1,-1-1-1,1 0 0,0 1 1,0-1-1,0 0 1,0 0-1,1 0 1,-1 0-1,1 0 1,0 0-1,-1 0 1,2-5-1,-1 2-23,1-1 0,1 0 0,-1 1 0,1-1 0,0 1 0,1-1 0,-1 1 0,1 0 0,0 0 0,1 0 0,0 0 0,-1 1 0,2 0 0,7-9-1,-1 3-11,1 1-1,0 0 0,1 0 1,0 1-1,17-8 0,-22 13-12,-1 0 0,1 1-1,0 0 1,0 0 0,0 0 0,0 1-1,0 1 1,0 0 0,10-1 0,-14 2-5,1 0 0,0 1 1,-1-1-1,0 1 0,1 0 1,-1 1-1,1-1 1,-1 1-1,0-1 0,0 1 1,0 0-1,0 1 0,0-1 1,-1 1-1,1 0 0,-1 0 1,1 0-1,-1 0 1,4 5-1,-1 1-1,0 0 1,0 0-1,-1 0 0,0 1 1,-1 0-1,0 0 0,-1 0 1,4 17-1,-2-1 6,-2 0-1,1 36 1,-4-40-4,-2 0 1,-1 0-1,-1-1 0,0 1 1,-2-1-1,0 0 0,-2-1 1,0 1-1,-1-1 0,-1-1 1,-25 36-1,5-13 12,-2-1-1,-2-2 1,-77 69 0,91-90-2,-4 4 0,-1-1 0,-30 18 0,47-34 12,0 0 0,0-1 0,0 0 0,0-1-1,0 0 1,-1 0 0,0-1 0,1 0 0,-1 0 0,0-1 0,0 0 0,-13-1 0,16 0 5,1-1 0,0-1-1,0 1 1,0-1 0,0 1 0,0-2 0,0 1 0,1 0 0,-1-1 0,1 0 0,-1 0-1,1 0 1,0-1 0,0 1 0,1-1 0,-1 0 0,1 0 0,-1 0 0,1-1-1,1 1 1,-1-1 0,1 1 0,0-1 0,0 0 0,0 0 0,-2-9 0,2 6-30,0-1 0,0 0 1,1 1-1,0-1 1,1 0-1,0 1 0,0-1 1,1 0-1,0 0 1,0 1-1,1-1 0,0 1 1,1-1-1,0 1 1,0 0-1,5-8 1,0 5-153,0 1 1,0 0 0,1 1 0,0 0 0,1 1 0,0-1-1,0 2 1,1 0 0,0 0 0,0 1 0,13-6 0,1 1-1390,2 1 1,-1 1 0,56-10 0,-15 11-2291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18T15:02:23.9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77 252 2817,'-9'2'1915,"4"-1"-710,-1 0 0,0 0 1,0 0-1,0-1 0,-10 0 0,15 0-1138,0 0 1,0 0-1,0-1 0,0 1 0,0 0 0,0-1 0,0 1 0,0-1 0,0 1 0,0-1 1,0 1-1,0-1 0,0 0 0,0 1 0,1-1 0,-1 0 0,0 0 0,0 0 0,1 0 0,-1 1 1,1-1-1,-1 0 0,1 0 0,-1 0 0,1 0 0,-1 0 0,1-1 0,0 1 0,0 0 0,-1 0 1,1 0-1,0 0 0,0 0 0,0 0 0,0 0 0,0 0 0,1-2 0,-1 0-1,1 0-1,-1-1 0,1 1 0,0 0 1,0 0-1,1 0 0,-1 0 0,1 0 1,-1 0-1,1 0 0,0 0 1,0 1-1,0-1 0,0 1 0,1-1 1,-1 1-1,1 0 0,-1 0 0,1 0 1,6-3-1,19-18 312,-20 16-291,0 0 0,1 0 0,0 1 0,0 0 0,1 1 1,0 0-1,18-7 0,-23 10-56,0 0 0,0 0 0,1 1 0,-1 0 0,1 0 0,-1 0 0,0 1 0,1 0 0,-1 0 0,1 0 0,-1 1 0,1-1 0,-1 1 0,1 1 1,-1-1-1,0 1 0,9 3 0,-12-3-70,1 0-1,-1 1 1,1-1 0,-1 1 0,0-1 0,1 1 0,-1 0 0,-1-1 0,1 1 0,0 0-1,-1 0 1,1 1 0,-1-1 0,0 0 0,0 0 0,0 1 0,-1-1 0,1 0 0,-1 1 0,0-1-1,0 7 1,0 5-241,-2 0-1,0 0 0,-5 22 1,5-28 147,-1 1 0,0-1 0,-1 1 0,0-1 1,-7 12-1,12-31 80,3-9 121,14-24 410,28-47 0,-36 73-332,0 0-1,2 1 0,0 0 0,1 1 0,21-20 1,-29 31-129,0 0 1,1 0-1,-1 0 1,1 1-1,0 0 1,0 0 0,9-3-1,-13 5-16,0 1 1,0-1-1,0 1 0,0-1 0,0 1 1,1 0-1,-1 0 0,0 0 0,0 0 0,0 0 1,0 1-1,0-1 0,0 1 0,0-1 0,1 1 1,-1 0-1,-1 0 0,1 0 0,0 0 1,0 0-1,0 0 0,0 0 0,-1 0 0,1 1 1,-1-1-1,1 1 0,1 2 0,1 1 3,-1 1-1,1-1 1,-2 1-1,1-1 1,0 1-1,-1 0 1,0 0-1,-1 0 1,1 0-1,-1 1 1,0-1-1,-1 11 1,0 6-93,-2-1-1,-5 29 1,3-28-174,-1 36 1,6-53-655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18T15:02:24.7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188 88 4770,'-3'-12'3813,"3"9"-3156,-1 1 0,1 0 1,-1 0-1,1 0 0,-1 0 0,0-1 1,0 1-1,0 0 0,-1-2 0,1 4-577,0-1-1,1 1 0,-1-1 0,0 1 0,0-1 0,1 1 1,-1 0-1,0-1 0,0 1 0,0 0 0,0 0 0,1 0 1,-1-1-1,0 1 0,0 0 0,0 0 0,0 0 1,0 0-1,0 0 0,1 1 0,-1-1 0,0 0 0,0 0 1,0 1-1,0-1 0,0 0 0,1 1 0,-1-1 1,-1 1-1,-4 2 56,-1 1 0,1 0 0,0 0 0,0 0 0,0 1 0,0 0 0,-5 7 1,-33 41 3,33-39-116,6-6-23,0-1 0,0 1 0,1 0-1,0 0 1,0 1 0,1-1 0,0 1 0,1 0 0,-3 13 0,4-20-1,1 1 1,0 0-1,0-1 1,-1 1 0,1 0-1,1 0 1,-1-1-1,0 1 1,1 0 0,0-1-1,-1 1 1,1-1-1,0 1 1,0-1 0,0 1-1,1-1 1,-1 1-1,1-1 1,-1 0-1,1 0 1,0 0 0,0 0-1,0 0 1,0 0-1,0 0 1,0-1 0,0 1-1,0-1 1,1 0-1,-1 1 1,1-1 0,-1 0-1,1 0 1,-1-1-1,5 2 1,6 0-1,-1-1 1,1 0-1,-1-1 0,1 0 0,0-1 1,-1 0-1,0-1 0,1 0 1,-1-1-1,14-5 0,-9 2 7,-1-1 0,0 0-1,0-1 1,0-1 0,-1-1-1,22-17 1,-31 22 39,0-1-1,0 0 1,0-1 0,-1 0-1,0 0 1,0 0 0,-1 0-1,0 0 1,0-1 0,-1 0-1,5-15 1,-7 19-5,0 0 0,-1 0 1,1-1-1,-1 1 0,1 0 0,-1-1 0,-1 1 0,1-1 0,-1 1 0,1 0 0,-1 0 1,0-1-1,-1 1 0,1 0 0,-1 0 0,0 0 0,0 0 0,0 0 0,0 1 1,-1-1-1,1 1 0,-1-1 0,0 1 0,0 0 0,-4-3 0,0 1-91,0 1 0,-1-1-1,1 1 1,-1 1 0,0-1-1,0 1 1,0 1 0,-1 0-1,1 0 1,0 0 0,-1 1-1,0 0 1,1 1 0,-1 0-1,1 0 1,-1 1 0,0 0-1,1 0 1,0 1 0,-9 3 0,16-5-8,1 0 1,-1 1 0,0-1-1,1 0 1,-1 0 0,1 1-1,-1-1 1,1 0 0,0 1-1,-1-1 1,1 1 0,-1-1-1,1 0 1,0 1 0,-1-1-1,1 1 1,0-1 0,-1 1-1,1-1 1,0 1 0,0-1-1,-1 1 1,1-1 0,0 1-1,0 0 1,0-1 0,0 1-1,0-1 1,0 1 0,0-1-1,0 1 1,0 0 0,0-1-1,0 1 1,0-1 0,0 1-1,1-1 1,-1 1 0,0-1-1,0 1 1,1-1 0,-1 1-1,0-1 1,1 1 0,-1-1-1,0 1 1,1-1 0,-1 1-1,1-1 1,-1 0 0,0 1-1,1-1 1,-1 0 0,2 1-1,4 4-804,0-1-1,0 0 1,0 0-1,9 4 0,43 17-3057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18T15:02:25.1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414 36 7668,'-9'-20'3249,"9"4"433,-7 16-2002,-13 7-351,3 20-401,-19 16-303,-9 5-353,-3 22-48,9 8-128,-11 2-64,7-5 16,2 2-512,13-13-497,5-11 3539,16-23-6532,16-12 2833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18T15:02:25.5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483 13 7652,'1'-1'253,"-1"0"1,1 0-1,0 0 1,-1 0 0,1 0-1,0 0 1,0 1 0,-1-1-1,1 0 1,0 0 0,0 1-1,0-1 1,0 1 0,1-1-1,-2 1-163,1 0-1,-1 0 1,0 0-1,0 1 0,1-1 1,-1 0-1,0 0 1,0 1-1,0-1 0,0 0 1,1 1-1,-1-1 1,0 0-1,0 1 0,0-1 1,0 0-1,0 0 1,0 1-1,0-1 0,0 0 1,0 1-1,0-1 1,0 0-1,0 1 0,0-1 1,0 0-1,0 1 0,0-1 1,-1 1-1,-10 40 1538,-18 32-874,-65 145-167,64-158-559,-3-2 1,-62 85 0,43-77-66,-83 101-997,135-166 983,-1 0-1,0 1 0,0-1 1,0 0-1,0 0 1,0 0-1,0 0 1,0 0-1,0 0 1,0 0-1,0 0 1,0-1-1,0 1 1,-1 0-1,-1 0 1,3-3-6,1-1 0,-1 1 1,1 0-1,-1-1 1,1 1-1,0 0 0,0-1 1,0 1-1,2-3 0,6-13 60,1 1 0,1-1 0,1 2 0,0-1 0,1 2 0,1-1-1,0 2 1,1 0 0,28-20 0,-40 32 33,0 0-1,0 0 1,0 0-1,1 1 1,-1-1 0,0 1-1,1 0 1,-1 0-1,1 0 1,0 0-1,6 0 1,-8 1-13,0 0 0,1 0 0,-1 1 0,0-1 0,0 1-1,0-1 1,0 1 0,1 0 0,-1 0 0,0 0 0,0 0 0,-1 0 0,1 1 0,0-1 0,0 0 0,-1 1-1,1-1 1,0 1 0,-1 0 0,2 2 0,5 8 31,-1 1 0,0 0 0,6 15 0,-10-19-492,0 0 1,1 0-1,1-1 1,-1 1 0,1-1-1,1 0 1,0-1-1,0 0 1,9 9 0,3-4-2513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18T15:02:25.8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97 102 4466,'11'8'5966,"7"-4"-4104,16-5-1027,-32 1-744,1-1 0,-1 0 1,0 0-1,0 0 0,1 0 0,-1 0 1,0-1-1,0 1 0,0-1 1,0 1-1,-1-1 0,1 0 0,0 0 1,-1 1-1,1-1 0,-1 0 1,1-1-1,-1 1 0,0 0 1,0 0-1,0 0 0,1-4 0,-1 3 6,0-1 0,-1 0-1,1 1 1,-1-1-1,1 0 1,-1 0-1,0 1 1,0-1 0,-1 0-1,1 1 1,-1-1-1,0 0 1,0 1-1,-1-5 1,1 7-81,1 1-1,0-1 1,-1 0-1,1 0 1,-1 0-1,0 1 1,1-1-1,-1 0 1,1 1 0,-1-1-1,0 0 1,0 1-1,1-1 1,-1 1-1,0-1 1,0 1 0,0-1-1,1 1 1,-1 0-1,0 0 1,0-1-1,0 1 1,0 0-1,-2 0 1,0 0-4,1 0 1,-1 0-1,0 1 1,0-1-1,1 1 0,-1 0 1,0 0-1,-3 1 0,-4 3-15,1 0-1,0 1 0,-14 10 1,12-6 10,0 1 1,0 0 0,1 0 0,-14 20 0,20-24-63,0-1-1,0 1 1,0-1-1,1 1 0,0 1 1,1-1-1,0 0 1,0 0-1,0 1 1,1-1-1,-1 10 1,2-15 9,0 0 0,0 0 0,0 0 0,1 0 1,-1 1-1,1-1 0,-1 0 0,1 0 1,0 0-1,-1-1 0,1 1 0,0 0 1,0 0-1,1 0 0,-1 0 0,0-1 0,0 1 1,1-1-1,-1 1 0,1-1 0,0 0 1,-1 1-1,1-1 0,0 0 0,0 0 1,-1 0-1,4 1 0,0-1-191,0 1 0,0-1 0,0 0 1,0 0-1,1-1 0,-1 1 0,0-1 0,0-1 0,1 1 0,5-2 0,40-9-1366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18T15:02:26.2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1236 194 6483,'0'-1'255,"0"0"1,0 0-1,1 1 1,-1-1-1,0 0 1,0 0-1,0 0 1,0 0-1,-1 0 1,1 0-1,0 0 1,0 0-1,0 0 1,-1 0-1,1 0 1,0 0-1,-1 0 1,0-1-1,1 2-152,-1 0 0,1 0 0,-1 0 0,1 0 1,-1 0-1,1 0 0,0 0 0,-1 0 0,1 0 0,-1 0 0,1 0 0,-1 0 1,1 0-1,-1 0 0,1 0 0,0 1 0,-1-1 0,1 0 0,-1 0 0,1 0 1,0 1-1,-1-1 0,1 0 0,0 1 0,-1-1 0,1 1 0,-30 31 1751,25-25-1704,-13 16-528,1 1 1,-23 45 0,-21 60-838,24-49 4239,31-67-2580,2-12-258,5-18-190,0 1 53,-1 9-8,0-1 0,0 1 0,-1-1 0,0 1 0,0 0 0,-1-1-1,0 1 1,0 0 0,0 0 0,-1 0 0,0 0 0,-1 1 0,0-1-1,0 1 1,0 0 0,0 0 0,-1 0 0,0 1 0,-1 0 0,1 0 0,-11-8-1,0 3 41,0 0 0,-1 1 0,-26-10 0,34 16-609,1 0-1,-1 0 1,1 1 0,-1 1-1,0 0 1,0 0 0,0 0-1,0 1 1,-15 2 0,-12 6-3173</inkml:trace>
  <inkml:trace contextRef="#ctx0" brushRef="#br0" timeOffset="1">1 184 8356,'11'-4'2817,"15"-10"513,14 5-2338,26-7-288,1-11-335,19-5-193,1 21-512,16-26-3010,-17 3 865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18T15:02:26.9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105 55 6099,'4'-34'10092,"-30"58"-7757,15-10-2206,0 0 1,2 0-1,0 1 1,-13 28-1,18-33-129,0-1 0,1 2 0,0-1 0,1 0 1,0 1-1,1-1 0,0 1 0,0 20 0,2-27 2,-1 0-1,1-1 1,0 1-1,0 0 1,0 0-1,0-1 1,1 1-1,-1 0 0,1-1 1,0 0-1,3 5 1,-4-7-1,1 1-1,-1-1 1,0 1-1,1-1 1,-1 0-1,1 0 1,-1 0 0,1 0-1,0 0 1,0 0-1,-1 0 1,1 0 0,0-1-1,0 1 1,0-1-1,0 1 1,0-1 0,-1 0-1,1 0 1,0 0-1,0 0 1,0 0 0,3 0-1,5-3-20,0 0 0,0-1-1,0 0 1,-1-1 0,0 0-1,0 0 1,0-1 0,0 0 0,9-9-1,11-7-77,-12 9-6,27-28 1,-4 5 27,-35 31 77,-6 4-1,-1 1-9,5 10-26,-6 1-12,2-9 44,1 0-1,-1 0 1,1 0 0,-1 0-1,1 0 1,0 0 0,0 0-1,0 0 1,0 0 0,0 0 0,0 0-1,0 0 1,1 0 0,-1 0-1,1 0 1,0 0 0,1 4-1,1 0 3,0 0-1,1 0 0,-1-1 0,1 1 0,0-1 1,1 0-1,-1 0 0,1 0 0,0-1 0,0 0 1,1 0-1,-1 0 0,1 0 0,9 4 0,-5-4 15,-1-1-1,1 1 0,0-2 1,0 1-1,0-1 0,0-1 1,0 0-1,0 0 0,14-2 0,-13 1 36,-1-2 0,1 1 0,-1-1 0,0-1 0,0 0 0,0 0 0,0-1 0,-1 0 0,11-7 0,-14 7 22,0 0 0,0 0-1,-1 0 1,0-1-1,1 0 1,-2 0-1,1 0 1,-1-1-1,1 0 1,-2 0 0,1 0-1,-1 0 1,0 0-1,3-7 1,-4 7-39,-1 1 1,0-1 0,0 0-1,0 0 1,-1 1-1,1-1 1,-1 0 0,-1 0-1,1 1 1,-1-1-1,0 0 1,0 0 0,-1 1-1,1-1 1,-1 1-1,-1-1 1,1 1 0,-4-5-1,2 4-165,0 0-1,0 0 1,-1 0 0,0 0-1,0 1 1,-1 0 0,0 0-1,1 0 1,-2 1 0,1 0-1,0 0 1,-1 1 0,-9-4-1,14 6-33,0 0 0,0 1 0,0-1 0,0 1 0,0-1 0,0 1 0,0 0 0,0 0 0,-3 0 0,4 0 9,1 0 0,-1 0 0,0 1 0,0-1 0,1 0 0,-1 0 0,0 1 0,1-1 0,-1 1 0,0-1 0,1 0 0,-1 1 0,0 0-1,1-1 1,-1 1 0,1-1 0,-1 1 0,1 0 0,-1-1 0,1 1 0,0 0 0,-1-1 0,1 1 0,-1 1 0,-1 17-3904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435475" cy="35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defTabSz="990600">
              <a:defRPr sz="1300">
                <a:latin typeface="Arial" charset="0"/>
              </a:defRPr>
            </a:lvl1pPr>
          </a:lstStyle>
          <a:p>
            <a:endParaRPr lang="tr-TR"/>
          </a:p>
        </p:txBody>
      </p:sp>
      <p:sp>
        <p:nvSpPr>
          <p:cNvPr id="798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797550" y="0"/>
            <a:ext cx="4435475" cy="35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defTabSz="990600">
              <a:defRPr sz="1300">
                <a:latin typeface="Arial" charset="0"/>
              </a:defRPr>
            </a:lvl1pPr>
          </a:lstStyle>
          <a:p>
            <a:endParaRPr lang="tr-TR"/>
          </a:p>
        </p:txBody>
      </p:sp>
      <p:sp>
        <p:nvSpPr>
          <p:cNvPr id="798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341688" y="531813"/>
            <a:ext cx="3549650" cy="266223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798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023938" y="3371850"/>
            <a:ext cx="8186737" cy="3195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tr-TR"/>
              <a:t>Click to edit Master text styles</a:t>
            </a:r>
          </a:p>
          <a:p>
            <a:pPr lvl="1"/>
            <a:r>
              <a:rPr lang="tr-TR"/>
              <a:t>Second level</a:t>
            </a:r>
          </a:p>
          <a:p>
            <a:pPr lvl="2"/>
            <a:r>
              <a:rPr lang="tr-TR"/>
              <a:t>Third level</a:t>
            </a:r>
          </a:p>
          <a:p>
            <a:pPr lvl="3"/>
            <a:r>
              <a:rPr lang="tr-TR"/>
              <a:t>Fourth level</a:t>
            </a:r>
          </a:p>
          <a:p>
            <a:pPr lvl="4"/>
            <a:r>
              <a:rPr lang="tr-TR"/>
              <a:t>Fifth level</a:t>
            </a:r>
          </a:p>
        </p:txBody>
      </p:sp>
      <p:sp>
        <p:nvSpPr>
          <p:cNvPr id="798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6742113"/>
            <a:ext cx="4435475" cy="35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defTabSz="990600">
              <a:defRPr sz="1300">
                <a:latin typeface="Arial" charset="0"/>
              </a:defRPr>
            </a:lvl1pPr>
          </a:lstStyle>
          <a:p>
            <a:endParaRPr lang="tr-TR"/>
          </a:p>
        </p:txBody>
      </p:sp>
      <p:sp>
        <p:nvSpPr>
          <p:cNvPr id="798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797550" y="6742113"/>
            <a:ext cx="4435475" cy="35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defTabSz="990600">
              <a:defRPr sz="1300">
                <a:latin typeface="Arial" charset="0"/>
              </a:defRPr>
            </a:lvl1pPr>
          </a:lstStyle>
          <a:p>
            <a:fld id="{04506FD6-8F6E-4C06-8964-22E83D2C06AE}" type="slidenum">
              <a:rPr lang="tr-TR"/>
              <a:pPr/>
              <a:t>‹#›</a:t>
            </a:fld>
            <a:endParaRPr lang="tr-T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fld id="{01B1DEFF-2761-427B-BCAA-21C2B136BFED}" type="datetime1">
              <a:rPr lang="en-US" smtClean="0"/>
              <a:t>11/20/23</a:t>
            </a:fld>
            <a:endParaRPr lang="tr-TR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Lecture Notes for E Alpaydın 2010 Introduction to Machine Learning 2e © The MIT Press (V1.0)</a:t>
            </a:r>
            <a:endParaRPr lang="tr-TR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DA1C11D-E6EE-4133-BEA3-53A572EC1A31}" type="slidenum">
              <a:rPr lang="tr-TR" smtClean="0"/>
              <a:pPr/>
              <a:t>‹#›</a:t>
            </a:fld>
            <a:endParaRPr lang="tr-TR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BBE35-581D-489E-87D5-D5BB36D2F5EB}" type="datetime1">
              <a:rPr lang="en-US" smtClean="0"/>
              <a:t>11/20/23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Lecture Notes for E Alpaydın 2010 Introduction to Machine Learning 2e © The MIT Press (V1.0)</a:t>
            </a:r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F32A4F-994D-4E1E-8679-69E95688B325}" type="slidenum">
              <a:rPr lang="tr-TR" smtClean="0"/>
              <a:pPr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</p:spPr>
        <p:txBody>
          <a:bodyPr/>
          <a:lstStyle/>
          <a:p>
            <a:fld id="{7C931712-2D44-48E6-8E22-A556799CF43D}" type="datetime1">
              <a:rPr lang="en-US" smtClean="0"/>
              <a:t>11/20/23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</p:spPr>
        <p:txBody>
          <a:bodyPr/>
          <a:lstStyle/>
          <a:p>
            <a:r>
              <a:rPr lang="en-US"/>
              <a:t>Lecture Notes for E Alpaydın 2010 Introduction to Machine Learning 2e © The MIT Press (V1.0)</a:t>
            </a:r>
            <a:endParaRPr lang="tr-TR"/>
          </a:p>
        </p:txBody>
      </p:sp>
      <p:sp>
        <p:nvSpPr>
          <p:cNvPr id="7" name="Rectangle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EAC62D0E-840A-4C7B-8731-3F4AC8F773E7}" type="slidenum">
              <a:rPr lang="tr-TR" smtClean="0"/>
              <a:pPr/>
              <a:t>‹#›</a:t>
            </a:fld>
            <a:endParaRPr lang="tr-TR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BC74D-AE97-477A-9ECD-8AC400BEEEA5}" type="datetime1">
              <a:rPr lang="en-US" smtClean="0"/>
              <a:t>11/20/23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Lecture Notes for E Alpaydın 2010 Introduction to Machine Learning 2e © The MIT Press (V1.0)</a:t>
            </a:r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9A50DE53-2D62-46ED-A14C-DA14665A4C40}" type="slidenum">
              <a:rPr lang="tr-TR" smtClean="0"/>
              <a:pPr/>
              <a:t>‹#›</a:t>
            </a:fld>
            <a:endParaRPr lang="tr-TR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Rectangle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B6132-CD60-4A6A-A06A-5B3BB997AAE4}" type="datetime1">
              <a:rPr lang="en-US" smtClean="0"/>
              <a:t>11/20/23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3A3B8941-ED15-400D-9DFF-D7D6E93C31B9}" type="slidenum">
              <a:rPr lang="tr-TR" smtClean="0"/>
              <a:pPr/>
              <a:t>‹#›</a:t>
            </a:fld>
            <a:endParaRPr lang="tr-TR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Lecture Notes for E Alpaydın 2010 Introduction to Machine Learning 2e © The MIT Press (V1.0)</a:t>
            </a:r>
            <a:endParaRPr lang="tr-TR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91108589-D849-42BF-9780-C3976392D9B0}" type="datetime1">
              <a:rPr lang="en-US" smtClean="0"/>
              <a:t>11/20/23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B531D8F2-206D-4639-AED9-617C99335324}" type="slidenum">
              <a:rPr lang="tr-TR" smtClean="0"/>
              <a:pPr/>
              <a:t>‹#›</a:t>
            </a:fld>
            <a:endParaRPr lang="tr-TR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r>
              <a:rPr lang="en-US"/>
              <a:t>Lecture Notes for E Alpaydın 2010 Introduction to Machine Learning 2e © The MIT Press (V1.0)</a:t>
            </a:r>
            <a:endParaRPr lang="tr-T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487C72C8-4638-4484-8236-EF2B147EE46D}" type="datetime1">
              <a:rPr lang="en-US" smtClean="0"/>
              <a:t>11/20/23</a:t>
            </a:fld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1E52A4DB-EAF0-41A7-A367-CE13A9BBAAC7}" type="slidenum">
              <a:rPr lang="tr-TR" smtClean="0"/>
              <a:pPr/>
              <a:t>‹#›</a:t>
            </a:fld>
            <a:endParaRPr lang="tr-TR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r>
              <a:rPr lang="en-US"/>
              <a:t>Lecture Notes for E Alpaydın 2010 Introduction to Machine Learning 2e © The MIT Press (V1.0)</a:t>
            </a:r>
            <a:endParaRPr lang="tr-TR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C4613-DF8D-4831-B993-4415125239FE}" type="datetime1">
              <a:rPr lang="en-US" smtClean="0"/>
              <a:t>11/20/23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Lecture Notes for E Alpaydın 2010 Introduction to Machine Learning 2e © The MIT Press (V1.0)</a:t>
            </a:r>
            <a:endParaRPr lang="tr-T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F4155D5A-30CD-4816-9B40-2F1B21FC7554}" type="slidenum">
              <a:rPr lang="tr-TR" smtClean="0"/>
              <a:pPr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95B4C-AEE6-4804-BC46-A691ADD31286}" type="datetime1">
              <a:rPr lang="en-US" smtClean="0"/>
              <a:t>11/20/23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Lecture Notes for E Alpaydın 2010 Introduction to Machine Learning 2e © The MIT Press (V1.0)</a:t>
            </a:r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9CCC9F3-4B64-4209-ABA0-46275F2A6FEF}" type="slidenum">
              <a:rPr lang="tr-TR" smtClean="0"/>
              <a:pPr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412B3-095B-4FC5-8976-9A9A5F8B0889}" type="datetime1">
              <a:rPr lang="en-US" smtClean="0"/>
              <a:t>11/20/23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Lecture Notes for E Alpaydın 2010 Introduction to Machine Learning 2e © The MIT Press (V1.0)</a:t>
            </a:r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3C790507-3438-4F96-AD9D-2CA96FA7480C}" type="slidenum">
              <a:rPr lang="tr-TR" smtClean="0"/>
              <a:pPr/>
              <a:t>‹#›</a:t>
            </a:fld>
            <a:endParaRPr lang="tr-TR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8" name="Rectangle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1" name="Rectangle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/>
          <a:p>
            <a:fld id="{1DB5D451-F16C-4DA1-B469-A891AFEDAB1C}" type="datetime1">
              <a:rPr lang="en-US" smtClean="0"/>
              <a:t>11/20/23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00EFC679-59F3-4488-94E1-7C9C803A23FA}" type="slidenum">
              <a:rPr lang="tr-TR" smtClean="0"/>
              <a:pPr/>
              <a:t>‹#›</a:t>
            </a:fld>
            <a:endParaRPr lang="tr-TR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</p:spPr>
        <p:txBody>
          <a:bodyPr rtlCol="0"/>
          <a:lstStyle/>
          <a:p>
            <a:r>
              <a:rPr lang="en-US"/>
              <a:t>Lecture Notes for E Alpaydın 2010 Introduction to Machine Learning 2e © The MIT Press (V1.0)</a:t>
            </a:r>
            <a:endParaRPr lang="tr-TR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612648" y="1600200"/>
            <a:ext cx="8153400" cy="45262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96579269-0D91-4576-B0F5-2C8785130C0E}" type="datetime1">
              <a:rPr lang="en-US" smtClean="0"/>
              <a:t>11/20/23</a:t>
            </a:fld>
            <a:endParaRPr lang="en-US" dirty="0">
              <a:solidFill>
                <a:schemeClr val="tx2">
                  <a:shade val="90000"/>
                </a:scheme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Lecture Notes for E Alpaydın 2010 Introduction to Machine Learning 2e © The MIT Press (V1.0)</a:t>
            </a:r>
            <a:endParaRPr lang="tr-TR"/>
          </a:p>
        </p:txBody>
      </p:sp>
      <p:sp>
        <p:nvSpPr>
          <p:cNvPr id="7" name="Rectangle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280160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590550" y="1280160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7B42DF75-D6D9-46A3-83C5-13E8096430D9}" type="slidenum">
              <a:rPr lang="tr-TR" smtClean="0"/>
              <a:pPr/>
              <a:t>‹#›</a:t>
            </a:fld>
            <a:endParaRPr lang="tr-T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</p:sldLayoutIdLst>
  <p:hf hdr="0" ftr="0" dt="0"/>
  <p:txStyles>
    <p:titleStyle>
      <a:lvl1pPr algn="l" rtl="0" eaLnBrk="1" latinLnBrk="0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0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0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0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0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customXml" Target="../ink/ink43.xml"/><Relationship Id="rId18" Type="http://schemas.openxmlformats.org/officeDocument/2006/relationships/image" Target="../media/image142.png"/><Relationship Id="rId26" Type="http://schemas.openxmlformats.org/officeDocument/2006/relationships/image" Target="../media/image146.png"/><Relationship Id="rId39" Type="http://schemas.openxmlformats.org/officeDocument/2006/relationships/customXml" Target="../ink/ink56.xml"/><Relationship Id="rId21" Type="http://schemas.openxmlformats.org/officeDocument/2006/relationships/customXml" Target="../ink/ink47.xml"/><Relationship Id="rId34" Type="http://schemas.openxmlformats.org/officeDocument/2006/relationships/image" Target="../media/image150.png"/><Relationship Id="rId42" Type="http://schemas.openxmlformats.org/officeDocument/2006/relationships/image" Target="../media/image154.png"/><Relationship Id="rId7" Type="http://schemas.openxmlformats.org/officeDocument/2006/relationships/customXml" Target="../ink/ink40.xml"/><Relationship Id="rId2" Type="http://schemas.openxmlformats.org/officeDocument/2006/relationships/image" Target="../media/image10.png"/><Relationship Id="rId16" Type="http://schemas.openxmlformats.org/officeDocument/2006/relationships/image" Target="../media/image141.png"/><Relationship Id="rId20" Type="http://schemas.openxmlformats.org/officeDocument/2006/relationships/image" Target="../media/image143.png"/><Relationship Id="rId29" Type="http://schemas.openxmlformats.org/officeDocument/2006/relationships/customXml" Target="../ink/ink51.xml"/><Relationship Id="rId41" Type="http://schemas.openxmlformats.org/officeDocument/2006/relationships/customXml" Target="../ink/ink5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6.png"/><Relationship Id="rId11" Type="http://schemas.openxmlformats.org/officeDocument/2006/relationships/customXml" Target="../ink/ink42.xml"/><Relationship Id="rId24" Type="http://schemas.openxmlformats.org/officeDocument/2006/relationships/image" Target="../media/image145.png"/><Relationship Id="rId32" Type="http://schemas.openxmlformats.org/officeDocument/2006/relationships/image" Target="../media/image149.png"/><Relationship Id="rId37" Type="http://schemas.openxmlformats.org/officeDocument/2006/relationships/customXml" Target="../ink/ink55.xml"/><Relationship Id="rId40" Type="http://schemas.openxmlformats.org/officeDocument/2006/relationships/image" Target="../media/image153.png"/><Relationship Id="rId5" Type="http://schemas.openxmlformats.org/officeDocument/2006/relationships/customXml" Target="../ink/ink39.xml"/><Relationship Id="rId15" Type="http://schemas.openxmlformats.org/officeDocument/2006/relationships/customXml" Target="../ink/ink44.xml"/><Relationship Id="rId23" Type="http://schemas.openxmlformats.org/officeDocument/2006/relationships/customXml" Target="../ink/ink48.xml"/><Relationship Id="rId28" Type="http://schemas.openxmlformats.org/officeDocument/2006/relationships/image" Target="../media/image147.png"/><Relationship Id="rId36" Type="http://schemas.openxmlformats.org/officeDocument/2006/relationships/image" Target="../media/image151.png"/><Relationship Id="rId10" Type="http://schemas.openxmlformats.org/officeDocument/2006/relationships/image" Target="../media/image138.png"/><Relationship Id="rId19" Type="http://schemas.openxmlformats.org/officeDocument/2006/relationships/customXml" Target="../ink/ink46.xml"/><Relationship Id="rId31" Type="http://schemas.openxmlformats.org/officeDocument/2006/relationships/customXml" Target="../ink/ink52.xml"/><Relationship Id="rId4" Type="http://schemas.openxmlformats.org/officeDocument/2006/relationships/image" Target="../media/image135.png"/><Relationship Id="rId9" Type="http://schemas.openxmlformats.org/officeDocument/2006/relationships/customXml" Target="../ink/ink41.xml"/><Relationship Id="rId14" Type="http://schemas.openxmlformats.org/officeDocument/2006/relationships/image" Target="../media/image140.png"/><Relationship Id="rId22" Type="http://schemas.openxmlformats.org/officeDocument/2006/relationships/image" Target="../media/image144.png"/><Relationship Id="rId27" Type="http://schemas.openxmlformats.org/officeDocument/2006/relationships/customXml" Target="../ink/ink50.xml"/><Relationship Id="rId30" Type="http://schemas.openxmlformats.org/officeDocument/2006/relationships/image" Target="../media/image148.png"/><Relationship Id="rId35" Type="http://schemas.openxmlformats.org/officeDocument/2006/relationships/customXml" Target="../ink/ink54.xml"/><Relationship Id="rId8" Type="http://schemas.openxmlformats.org/officeDocument/2006/relationships/image" Target="../media/image137.png"/><Relationship Id="rId3" Type="http://schemas.openxmlformats.org/officeDocument/2006/relationships/customXml" Target="../ink/ink38.xml"/><Relationship Id="rId12" Type="http://schemas.openxmlformats.org/officeDocument/2006/relationships/image" Target="../media/image139.png"/><Relationship Id="rId17" Type="http://schemas.openxmlformats.org/officeDocument/2006/relationships/customXml" Target="../ink/ink45.xml"/><Relationship Id="rId25" Type="http://schemas.openxmlformats.org/officeDocument/2006/relationships/customXml" Target="../ink/ink49.xml"/><Relationship Id="rId33" Type="http://schemas.openxmlformats.org/officeDocument/2006/relationships/customXml" Target="../ink/ink53.xml"/><Relationship Id="rId38" Type="http://schemas.openxmlformats.org/officeDocument/2006/relationships/image" Target="../media/image15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115.xml"/><Relationship Id="rId21" Type="http://schemas.openxmlformats.org/officeDocument/2006/relationships/customXml" Target="../ink/ink67.xml"/><Relationship Id="rId42" Type="http://schemas.openxmlformats.org/officeDocument/2006/relationships/image" Target="../media/image264.png"/><Relationship Id="rId63" Type="http://schemas.openxmlformats.org/officeDocument/2006/relationships/customXml" Target="../ink/ink88.xml"/><Relationship Id="rId84" Type="http://schemas.openxmlformats.org/officeDocument/2006/relationships/image" Target="../media/image285.png"/><Relationship Id="rId138" Type="http://schemas.openxmlformats.org/officeDocument/2006/relationships/image" Target="../media/image312.png"/><Relationship Id="rId159" Type="http://schemas.openxmlformats.org/officeDocument/2006/relationships/customXml" Target="../ink/ink136.xml"/><Relationship Id="rId170" Type="http://schemas.openxmlformats.org/officeDocument/2006/relationships/image" Target="../media/image328.png"/><Relationship Id="rId107" Type="http://schemas.openxmlformats.org/officeDocument/2006/relationships/customXml" Target="../ink/ink110.xml"/><Relationship Id="rId11" Type="http://schemas.openxmlformats.org/officeDocument/2006/relationships/customXml" Target="../ink/ink62.xml"/><Relationship Id="rId32" Type="http://schemas.openxmlformats.org/officeDocument/2006/relationships/image" Target="../media/image259.png"/><Relationship Id="rId53" Type="http://schemas.openxmlformats.org/officeDocument/2006/relationships/customXml" Target="../ink/ink83.xml"/><Relationship Id="rId74" Type="http://schemas.openxmlformats.org/officeDocument/2006/relationships/image" Target="../media/image280.png"/><Relationship Id="rId128" Type="http://schemas.openxmlformats.org/officeDocument/2006/relationships/image" Target="../media/image307.png"/><Relationship Id="rId149" Type="http://schemas.openxmlformats.org/officeDocument/2006/relationships/customXml" Target="../ink/ink131.xml"/><Relationship Id="rId5" Type="http://schemas.openxmlformats.org/officeDocument/2006/relationships/customXml" Target="../ink/ink59.xml"/><Relationship Id="rId95" Type="http://schemas.openxmlformats.org/officeDocument/2006/relationships/customXml" Target="../ink/ink104.xml"/><Relationship Id="rId160" Type="http://schemas.openxmlformats.org/officeDocument/2006/relationships/image" Target="../media/image323.png"/><Relationship Id="rId22" Type="http://schemas.openxmlformats.org/officeDocument/2006/relationships/image" Target="../media/image254.png"/><Relationship Id="rId43" Type="http://schemas.openxmlformats.org/officeDocument/2006/relationships/customXml" Target="../ink/ink78.xml"/><Relationship Id="rId64" Type="http://schemas.openxmlformats.org/officeDocument/2006/relationships/image" Target="../media/image275.png"/><Relationship Id="rId118" Type="http://schemas.openxmlformats.org/officeDocument/2006/relationships/image" Target="../media/image302.png"/><Relationship Id="rId139" Type="http://schemas.openxmlformats.org/officeDocument/2006/relationships/customXml" Target="../ink/ink126.xml"/><Relationship Id="rId85" Type="http://schemas.openxmlformats.org/officeDocument/2006/relationships/customXml" Target="../ink/ink99.xml"/><Relationship Id="rId150" Type="http://schemas.openxmlformats.org/officeDocument/2006/relationships/image" Target="../media/image318.png"/><Relationship Id="rId171" Type="http://schemas.openxmlformats.org/officeDocument/2006/relationships/customXml" Target="../ink/ink142.xml"/><Relationship Id="rId12" Type="http://schemas.openxmlformats.org/officeDocument/2006/relationships/image" Target="../media/image249.png"/><Relationship Id="rId33" Type="http://schemas.openxmlformats.org/officeDocument/2006/relationships/customXml" Target="../ink/ink73.xml"/><Relationship Id="rId108" Type="http://schemas.openxmlformats.org/officeDocument/2006/relationships/image" Target="../media/image297.png"/><Relationship Id="rId129" Type="http://schemas.openxmlformats.org/officeDocument/2006/relationships/customXml" Target="../ink/ink121.xml"/><Relationship Id="rId54" Type="http://schemas.openxmlformats.org/officeDocument/2006/relationships/image" Target="../media/image270.png"/><Relationship Id="rId75" Type="http://schemas.openxmlformats.org/officeDocument/2006/relationships/customXml" Target="../ink/ink94.xml"/><Relationship Id="rId96" Type="http://schemas.openxmlformats.org/officeDocument/2006/relationships/image" Target="../media/image291.png"/><Relationship Id="rId140" Type="http://schemas.openxmlformats.org/officeDocument/2006/relationships/image" Target="../media/image313.png"/><Relationship Id="rId161" Type="http://schemas.openxmlformats.org/officeDocument/2006/relationships/customXml" Target="../ink/ink137.xml"/><Relationship Id="rId6" Type="http://schemas.openxmlformats.org/officeDocument/2006/relationships/image" Target="../media/image246.png"/><Relationship Id="rId23" Type="http://schemas.openxmlformats.org/officeDocument/2006/relationships/customXml" Target="../ink/ink68.xml"/><Relationship Id="rId28" Type="http://schemas.openxmlformats.org/officeDocument/2006/relationships/image" Target="../media/image257.png"/><Relationship Id="rId49" Type="http://schemas.openxmlformats.org/officeDocument/2006/relationships/customXml" Target="../ink/ink81.xml"/><Relationship Id="rId114" Type="http://schemas.openxmlformats.org/officeDocument/2006/relationships/image" Target="../media/image300.png"/><Relationship Id="rId119" Type="http://schemas.openxmlformats.org/officeDocument/2006/relationships/customXml" Target="../ink/ink116.xml"/><Relationship Id="rId44" Type="http://schemas.openxmlformats.org/officeDocument/2006/relationships/image" Target="../media/image265.png"/><Relationship Id="rId60" Type="http://schemas.openxmlformats.org/officeDocument/2006/relationships/image" Target="../media/image273.png"/><Relationship Id="rId65" Type="http://schemas.openxmlformats.org/officeDocument/2006/relationships/customXml" Target="../ink/ink89.xml"/><Relationship Id="rId81" Type="http://schemas.openxmlformats.org/officeDocument/2006/relationships/customXml" Target="../ink/ink97.xml"/><Relationship Id="rId86" Type="http://schemas.openxmlformats.org/officeDocument/2006/relationships/image" Target="../media/image286.png"/><Relationship Id="rId130" Type="http://schemas.openxmlformats.org/officeDocument/2006/relationships/image" Target="../media/image308.png"/><Relationship Id="rId135" Type="http://schemas.openxmlformats.org/officeDocument/2006/relationships/customXml" Target="../ink/ink124.xml"/><Relationship Id="rId151" Type="http://schemas.openxmlformats.org/officeDocument/2006/relationships/customXml" Target="../ink/ink132.xml"/><Relationship Id="rId156" Type="http://schemas.openxmlformats.org/officeDocument/2006/relationships/image" Target="../media/image321.png"/><Relationship Id="rId177" Type="http://schemas.openxmlformats.org/officeDocument/2006/relationships/customXml" Target="../ink/ink145.xml"/><Relationship Id="rId172" Type="http://schemas.openxmlformats.org/officeDocument/2006/relationships/image" Target="../media/image329.png"/><Relationship Id="rId13" Type="http://schemas.openxmlformats.org/officeDocument/2006/relationships/customXml" Target="../ink/ink63.xml"/><Relationship Id="rId18" Type="http://schemas.openxmlformats.org/officeDocument/2006/relationships/image" Target="../media/image252.png"/><Relationship Id="rId39" Type="http://schemas.openxmlformats.org/officeDocument/2006/relationships/customXml" Target="../ink/ink76.xml"/><Relationship Id="rId109" Type="http://schemas.openxmlformats.org/officeDocument/2006/relationships/customXml" Target="../ink/ink111.xml"/><Relationship Id="rId34" Type="http://schemas.openxmlformats.org/officeDocument/2006/relationships/image" Target="../media/image260.png"/><Relationship Id="rId50" Type="http://schemas.openxmlformats.org/officeDocument/2006/relationships/image" Target="../media/image268.png"/><Relationship Id="rId55" Type="http://schemas.openxmlformats.org/officeDocument/2006/relationships/customXml" Target="../ink/ink84.xml"/><Relationship Id="rId76" Type="http://schemas.openxmlformats.org/officeDocument/2006/relationships/image" Target="../media/image281.png"/><Relationship Id="rId97" Type="http://schemas.openxmlformats.org/officeDocument/2006/relationships/customXml" Target="../ink/ink105.xml"/><Relationship Id="rId104" Type="http://schemas.openxmlformats.org/officeDocument/2006/relationships/image" Target="../media/image295.png"/><Relationship Id="rId120" Type="http://schemas.openxmlformats.org/officeDocument/2006/relationships/image" Target="../media/image303.png"/><Relationship Id="rId125" Type="http://schemas.openxmlformats.org/officeDocument/2006/relationships/customXml" Target="../ink/ink119.xml"/><Relationship Id="rId141" Type="http://schemas.openxmlformats.org/officeDocument/2006/relationships/customXml" Target="../ink/ink127.xml"/><Relationship Id="rId146" Type="http://schemas.openxmlformats.org/officeDocument/2006/relationships/image" Target="../media/image316.png"/><Relationship Id="rId167" Type="http://schemas.openxmlformats.org/officeDocument/2006/relationships/customXml" Target="../ink/ink140.xml"/><Relationship Id="rId7" Type="http://schemas.openxmlformats.org/officeDocument/2006/relationships/customXml" Target="../ink/ink60.xml"/><Relationship Id="rId71" Type="http://schemas.openxmlformats.org/officeDocument/2006/relationships/customXml" Target="../ink/ink92.xml"/><Relationship Id="rId92" Type="http://schemas.openxmlformats.org/officeDocument/2006/relationships/image" Target="../media/image289.png"/><Relationship Id="rId162" Type="http://schemas.openxmlformats.org/officeDocument/2006/relationships/image" Target="../media/image324.png"/><Relationship Id="rId2" Type="http://schemas.openxmlformats.org/officeDocument/2006/relationships/image" Target="../media/image12.tiff"/><Relationship Id="rId29" Type="http://schemas.openxmlformats.org/officeDocument/2006/relationships/customXml" Target="../ink/ink71.xml"/><Relationship Id="rId24" Type="http://schemas.openxmlformats.org/officeDocument/2006/relationships/image" Target="../media/image255.png"/><Relationship Id="rId40" Type="http://schemas.openxmlformats.org/officeDocument/2006/relationships/image" Target="../media/image263.png"/><Relationship Id="rId45" Type="http://schemas.openxmlformats.org/officeDocument/2006/relationships/customXml" Target="../ink/ink79.xml"/><Relationship Id="rId66" Type="http://schemas.openxmlformats.org/officeDocument/2006/relationships/image" Target="../media/image276.png"/><Relationship Id="rId87" Type="http://schemas.openxmlformats.org/officeDocument/2006/relationships/customXml" Target="../ink/ink100.xml"/><Relationship Id="rId110" Type="http://schemas.openxmlformats.org/officeDocument/2006/relationships/image" Target="../media/image298.png"/><Relationship Id="rId115" Type="http://schemas.openxmlformats.org/officeDocument/2006/relationships/customXml" Target="../ink/ink114.xml"/><Relationship Id="rId131" Type="http://schemas.openxmlformats.org/officeDocument/2006/relationships/customXml" Target="../ink/ink122.xml"/><Relationship Id="rId136" Type="http://schemas.openxmlformats.org/officeDocument/2006/relationships/image" Target="../media/image311.png"/><Relationship Id="rId157" Type="http://schemas.openxmlformats.org/officeDocument/2006/relationships/customXml" Target="../ink/ink135.xml"/><Relationship Id="rId178" Type="http://schemas.openxmlformats.org/officeDocument/2006/relationships/image" Target="../media/image332.png"/><Relationship Id="rId61" Type="http://schemas.openxmlformats.org/officeDocument/2006/relationships/customXml" Target="../ink/ink87.xml"/><Relationship Id="rId82" Type="http://schemas.openxmlformats.org/officeDocument/2006/relationships/image" Target="../media/image284.png"/><Relationship Id="rId152" Type="http://schemas.openxmlformats.org/officeDocument/2006/relationships/image" Target="../media/image319.png"/><Relationship Id="rId173" Type="http://schemas.openxmlformats.org/officeDocument/2006/relationships/customXml" Target="../ink/ink143.xml"/><Relationship Id="rId19" Type="http://schemas.openxmlformats.org/officeDocument/2006/relationships/customXml" Target="../ink/ink66.xml"/><Relationship Id="rId14" Type="http://schemas.openxmlformats.org/officeDocument/2006/relationships/image" Target="../media/image250.png"/><Relationship Id="rId30" Type="http://schemas.openxmlformats.org/officeDocument/2006/relationships/image" Target="../media/image258.png"/><Relationship Id="rId35" Type="http://schemas.openxmlformats.org/officeDocument/2006/relationships/customXml" Target="../ink/ink74.xml"/><Relationship Id="rId56" Type="http://schemas.openxmlformats.org/officeDocument/2006/relationships/image" Target="../media/image271.png"/><Relationship Id="rId77" Type="http://schemas.openxmlformats.org/officeDocument/2006/relationships/customXml" Target="../ink/ink95.xml"/><Relationship Id="rId100" Type="http://schemas.openxmlformats.org/officeDocument/2006/relationships/image" Target="../media/image293.png"/><Relationship Id="rId105" Type="http://schemas.openxmlformats.org/officeDocument/2006/relationships/customXml" Target="../ink/ink109.xml"/><Relationship Id="rId126" Type="http://schemas.openxmlformats.org/officeDocument/2006/relationships/image" Target="../media/image306.png"/><Relationship Id="rId147" Type="http://schemas.openxmlformats.org/officeDocument/2006/relationships/customXml" Target="../ink/ink130.xml"/><Relationship Id="rId168" Type="http://schemas.openxmlformats.org/officeDocument/2006/relationships/image" Target="../media/image327.png"/><Relationship Id="rId8" Type="http://schemas.openxmlformats.org/officeDocument/2006/relationships/image" Target="../media/image247.png"/><Relationship Id="rId51" Type="http://schemas.openxmlformats.org/officeDocument/2006/relationships/customXml" Target="../ink/ink82.xml"/><Relationship Id="rId72" Type="http://schemas.openxmlformats.org/officeDocument/2006/relationships/image" Target="../media/image279.png"/><Relationship Id="rId93" Type="http://schemas.openxmlformats.org/officeDocument/2006/relationships/customXml" Target="../ink/ink103.xml"/><Relationship Id="rId98" Type="http://schemas.openxmlformats.org/officeDocument/2006/relationships/image" Target="../media/image292.png"/><Relationship Id="rId121" Type="http://schemas.openxmlformats.org/officeDocument/2006/relationships/customXml" Target="../ink/ink117.xml"/><Relationship Id="rId142" Type="http://schemas.openxmlformats.org/officeDocument/2006/relationships/image" Target="../media/image314.png"/><Relationship Id="rId163" Type="http://schemas.openxmlformats.org/officeDocument/2006/relationships/customXml" Target="../ink/ink138.xml"/><Relationship Id="rId3" Type="http://schemas.openxmlformats.org/officeDocument/2006/relationships/customXml" Target="../ink/ink58.xml"/><Relationship Id="rId25" Type="http://schemas.openxmlformats.org/officeDocument/2006/relationships/customXml" Target="../ink/ink69.xml"/><Relationship Id="rId46" Type="http://schemas.openxmlformats.org/officeDocument/2006/relationships/image" Target="../media/image266.png"/><Relationship Id="rId67" Type="http://schemas.openxmlformats.org/officeDocument/2006/relationships/customXml" Target="../ink/ink90.xml"/><Relationship Id="rId116" Type="http://schemas.openxmlformats.org/officeDocument/2006/relationships/image" Target="../media/image301.png"/><Relationship Id="rId137" Type="http://schemas.openxmlformats.org/officeDocument/2006/relationships/customXml" Target="../ink/ink125.xml"/><Relationship Id="rId158" Type="http://schemas.openxmlformats.org/officeDocument/2006/relationships/image" Target="../media/image322.png"/><Relationship Id="rId20" Type="http://schemas.openxmlformats.org/officeDocument/2006/relationships/image" Target="../media/image253.png"/><Relationship Id="rId41" Type="http://schemas.openxmlformats.org/officeDocument/2006/relationships/customXml" Target="../ink/ink77.xml"/><Relationship Id="rId62" Type="http://schemas.openxmlformats.org/officeDocument/2006/relationships/image" Target="../media/image274.png"/><Relationship Id="rId83" Type="http://schemas.openxmlformats.org/officeDocument/2006/relationships/customXml" Target="../ink/ink98.xml"/><Relationship Id="rId88" Type="http://schemas.openxmlformats.org/officeDocument/2006/relationships/image" Target="../media/image287.png"/><Relationship Id="rId111" Type="http://schemas.openxmlformats.org/officeDocument/2006/relationships/customXml" Target="../ink/ink112.xml"/><Relationship Id="rId132" Type="http://schemas.openxmlformats.org/officeDocument/2006/relationships/image" Target="../media/image309.png"/><Relationship Id="rId153" Type="http://schemas.openxmlformats.org/officeDocument/2006/relationships/customXml" Target="../ink/ink133.xml"/><Relationship Id="rId174" Type="http://schemas.openxmlformats.org/officeDocument/2006/relationships/image" Target="../media/image330.png"/><Relationship Id="rId15" Type="http://schemas.openxmlformats.org/officeDocument/2006/relationships/customXml" Target="../ink/ink64.xml"/><Relationship Id="rId36" Type="http://schemas.openxmlformats.org/officeDocument/2006/relationships/image" Target="../media/image261.png"/><Relationship Id="rId57" Type="http://schemas.openxmlformats.org/officeDocument/2006/relationships/customXml" Target="../ink/ink85.xml"/><Relationship Id="rId106" Type="http://schemas.openxmlformats.org/officeDocument/2006/relationships/image" Target="../media/image296.png"/><Relationship Id="rId127" Type="http://schemas.openxmlformats.org/officeDocument/2006/relationships/customXml" Target="../ink/ink120.xml"/><Relationship Id="rId10" Type="http://schemas.openxmlformats.org/officeDocument/2006/relationships/image" Target="../media/image248.png"/><Relationship Id="rId31" Type="http://schemas.openxmlformats.org/officeDocument/2006/relationships/customXml" Target="../ink/ink72.xml"/><Relationship Id="rId52" Type="http://schemas.openxmlformats.org/officeDocument/2006/relationships/image" Target="../media/image269.png"/><Relationship Id="rId73" Type="http://schemas.openxmlformats.org/officeDocument/2006/relationships/customXml" Target="../ink/ink93.xml"/><Relationship Id="rId78" Type="http://schemas.openxmlformats.org/officeDocument/2006/relationships/image" Target="../media/image282.png"/><Relationship Id="rId94" Type="http://schemas.openxmlformats.org/officeDocument/2006/relationships/image" Target="../media/image290.png"/><Relationship Id="rId99" Type="http://schemas.openxmlformats.org/officeDocument/2006/relationships/customXml" Target="../ink/ink106.xml"/><Relationship Id="rId101" Type="http://schemas.openxmlformats.org/officeDocument/2006/relationships/customXml" Target="../ink/ink107.xml"/><Relationship Id="rId122" Type="http://schemas.openxmlformats.org/officeDocument/2006/relationships/image" Target="../media/image304.png"/><Relationship Id="rId143" Type="http://schemas.openxmlformats.org/officeDocument/2006/relationships/customXml" Target="../ink/ink128.xml"/><Relationship Id="rId148" Type="http://schemas.openxmlformats.org/officeDocument/2006/relationships/image" Target="../media/image317.png"/><Relationship Id="rId164" Type="http://schemas.openxmlformats.org/officeDocument/2006/relationships/image" Target="../media/image325.png"/><Relationship Id="rId169" Type="http://schemas.openxmlformats.org/officeDocument/2006/relationships/customXml" Target="../ink/ink141.xml"/><Relationship Id="rId4" Type="http://schemas.openxmlformats.org/officeDocument/2006/relationships/image" Target="../media/image245.png"/><Relationship Id="rId9" Type="http://schemas.openxmlformats.org/officeDocument/2006/relationships/customXml" Target="../ink/ink61.xml"/><Relationship Id="rId26" Type="http://schemas.openxmlformats.org/officeDocument/2006/relationships/image" Target="../media/image256.png"/><Relationship Id="rId47" Type="http://schemas.openxmlformats.org/officeDocument/2006/relationships/customXml" Target="../ink/ink80.xml"/><Relationship Id="rId68" Type="http://schemas.openxmlformats.org/officeDocument/2006/relationships/image" Target="../media/image277.png"/><Relationship Id="rId89" Type="http://schemas.openxmlformats.org/officeDocument/2006/relationships/customXml" Target="../ink/ink101.xml"/><Relationship Id="rId112" Type="http://schemas.openxmlformats.org/officeDocument/2006/relationships/image" Target="../media/image299.png"/><Relationship Id="rId133" Type="http://schemas.openxmlformats.org/officeDocument/2006/relationships/customXml" Target="../ink/ink123.xml"/><Relationship Id="rId154" Type="http://schemas.openxmlformats.org/officeDocument/2006/relationships/image" Target="../media/image320.png"/><Relationship Id="rId175" Type="http://schemas.openxmlformats.org/officeDocument/2006/relationships/customXml" Target="../ink/ink144.xml"/><Relationship Id="rId16" Type="http://schemas.openxmlformats.org/officeDocument/2006/relationships/image" Target="../media/image251.png"/><Relationship Id="rId37" Type="http://schemas.openxmlformats.org/officeDocument/2006/relationships/customXml" Target="../ink/ink75.xml"/><Relationship Id="rId58" Type="http://schemas.openxmlformats.org/officeDocument/2006/relationships/image" Target="../media/image272.png"/><Relationship Id="rId79" Type="http://schemas.openxmlformats.org/officeDocument/2006/relationships/customXml" Target="../ink/ink96.xml"/><Relationship Id="rId102" Type="http://schemas.openxmlformats.org/officeDocument/2006/relationships/image" Target="../media/image294.png"/><Relationship Id="rId123" Type="http://schemas.openxmlformats.org/officeDocument/2006/relationships/customXml" Target="../ink/ink118.xml"/><Relationship Id="rId144" Type="http://schemas.openxmlformats.org/officeDocument/2006/relationships/image" Target="../media/image315.png"/><Relationship Id="rId90" Type="http://schemas.openxmlformats.org/officeDocument/2006/relationships/image" Target="../media/image288.png"/><Relationship Id="rId165" Type="http://schemas.openxmlformats.org/officeDocument/2006/relationships/customXml" Target="../ink/ink139.xml"/><Relationship Id="rId27" Type="http://schemas.openxmlformats.org/officeDocument/2006/relationships/customXml" Target="../ink/ink70.xml"/><Relationship Id="rId48" Type="http://schemas.openxmlformats.org/officeDocument/2006/relationships/image" Target="../media/image267.png"/><Relationship Id="rId69" Type="http://schemas.openxmlformats.org/officeDocument/2006/relationships/customXml" Target="../ink/ink91.xml"/><Relationship Id="rId113" Type="http://schemas.openxmlformats.org/officeDocument/2006/relationships/customXml" Target="../ink/ink113.xml"/><Relationship Id="rId134" Type="http://schemas.openxmlformats.org/officeDocument/2006/relationships/image" Target="../media/image310.png"/><Relationship Id="rId80" Type="http://schemas.openxmlformats.org/officeDocument/2006/relationships/image" Target="../media/image283.png"/><Relationship Id="rId155" Type="http://schemas.openxmlformats.org/officeDocument/2006/relationships/customXml" Target="../ink/ink134.xml"/><Relationship Id="rId176" Type="http://schemas.openxmlformats.org/officeDocument/2006/relationships/image" Target="../media/image331.png"/><Relationship Id="rId17" Type="http://schemas.openxmlformats.org/officeDocument/2006/relationships/customXml" Target="../ink/ink65.xml"/><Relationship Id="rId38" Type="http://schemas.openxmlformats.org/officeDocument/2006/relationships/image" Target="../media/image262.png"/><Relationship Id="rId59" Type="http://schemas.openxmlformats.org/officeDocument/2006/relationships/customXml" Target="../ink/ink86.xml"/><Relationship Id="rId103" Type="http://schemas.openxmlformats.org/officeDocument/2006/relationships/customXml" Target="../ink/ink108.xml"/><Relationship Id="rId124" Type="http://schemas.openxmlformats.org/officeDocument/2006/relationships/image" Target="../media/image305.png"/><Relationship Id="rId70" Type="http://schemas.openxmlformats.org/officeDocument/2006/relationships/image" Target="../media/image278.png"/><Relationship Id="rId91" Type="http://schemas.openxmlformats.org/officeDocument/2006/relationships/customXml" Target="../ink/ink102.xml"/><Relationship Id="rId145" Type="http://schemas.openxmlformats.org/officeDocument/2006/relationships/customXml" Target="../ink/ink129.xml"/><Relationship Id="rId166" Type="http://schemas.openxmlformats.org/officeDocument/2006/relationships/image" Target="../media/image3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203.xml"/><Relationship Id="rId21" Type="http://schemas.openxmlformats.org/officeDocument/2006/relationships/customXml" Target="../ink/ink155.xml"/><Relationship Id="rId42" Type="http://schemas.openxmlformats.org/officeDocument/2006/relationships/image" Target="../media/image353.png"/><Relationship Id="rId63" Type="http://schemas.openxmlformats.org/officeDocument/2006/relationships/customXml" Target="../ink/ink176.xml"/><Relationship Id="rId84" Type="http://schemas.openxmlformats.org/officeDocument/2006/relationships/image" Target="../media/image374.png"/><Relationship Id="rId138" Type="http://schemas.openxmlformats.org/officeDocument/2006/relationships/image" Target="../media/image401.png"/><Relationship Id="rId16" Type="http://schemas.openxmlformats.org/officeDocument/2006/relationships/image" Target="../media/image340.png"/><Relationship Id="rId107" Type="http://schemas.openxmlformats.org/officeDocument/2006/relationships/customXml" Target="../ink/ink198.xml"/><Relationship Id="rId11" Type="http://schemas.openxmlformats.org/officeDocument/2006/relationships/customXml" Target="../ink/ink150.xml"/><Relationship Id="rId32" Type="http://schemas.openxmlformats.org/officeDocument/2006/relationships/image" Target="../media/image348.png"/><Relationship Id="rId37" Type="http://schemas.openxmlformats.org/officeDocument/2006/relationships/customXml" Target="../ink/ink163.xml"/><Relationship Id="rId53" Type="http://schemas.openxmlformats.org/officeDocument/2006/relationships/customXml" Target="../ink/ink171.xml"/><Relationship Id="rId58" Type="http://schemas.openxmlformats.org/officeDocument/2006/relationships/image" Target="../media/image361.png"/><Relationship Id="rId74" Type="http://schemas.openxmlformats.org/officeDocument/2006/relationships/image" Target="../media/image369.png"/><Relationship Id="rId79" Type="http://schemas.openxmlformats.org/officeDocument/2006/relationships/customXml" Target="../ink/ink184.xml"/><Relationship Id="rId102" Type="http://schemas.openxmlformats.org/officeDocument/2006/relationships/image" Target="../media/image383.png"/><Relationship Id="rId123" Type="http://schemas.openxmlformats.org/officeDocument/2006/relationships/customXml" Target="../ink/ink206.xml"/><Relationship Id="rId128" Type="http://schemas.openxmlformats.org/officeDocument/2006/relationships/image" Target="../media/image396.png"/><Relationship Id="rId5" Type="http://schemas.openxmlformats.org/officeDocument/2006/relationships/customXml" Target="../ink/ink147.xml"/><Relationship Id="rId90" Type="http://schemas.openxmlformats.org/officeDocument/2006/relationships/image" Target="../media/image377.png"/><Relationship Id="rId95" Type="http://schemas.openxmlformats.org/officeDocument/2006/relationships/customXml" Target="../ink/ink192.xml"/><Relationship Id="rId22" Type="http://schemas.openxmlformats.org/officeDocument/2006/relationships/image" Target="../media/image343.png"/><Relationship Id="rId27" Type="http://schemas.openxmlformats.org/officeDocument/2006/relationships/customXml" Target="../ink/ink158.xml"/><Relationship Id="rId43" Type="http://schemas.openxmlformats.org/officeDocument/2006/relationships/customXml" Target="../ink/ink166.xml"/><Relationship Id="rId48" Type="http://schemas.openxmlformats.org/officeDocument/2006/relationships/image" Target="../media/image356.png"/><Relationship Id="rId64" Type="http://schemas.openxmlformats.org/officeDocument/2006/relationships/image" Target="../media/image364.png"/><Relationship Id="rId69" Type="http://schemas.openxmlformats.org/officeDocument/2006/relationships/customXml" Target="../ink/ink179.xml"/><Relationship Id="rId113" Type="http://schemas.openxmlformats.org/officeDocument/2006/relationships/customXml" Target="../ink/ink201.xml"/><Relationship Id="rId118" Type="http://schemas.openxmlformats.org/officeDocument/2006/relationships/image" Target="../media/image391.png"/><Relationship Id="rId134" Type="http://schemas.openxmlformats.org/officeDocument/2006/relationships/image" Target="../media/image399.png"/><Relationship Id="rId139" Type="http://schemas.openxmlformats.org/officeDocument/2006/relationships/customXml" Target="../ink/ink214.xml"/><Relationship Id="rId80" Type="http://schemas.openxmlformats.org/officeDocument/2006/relationships/image" Target="../media/image372.png"/><Relationship Id="rId85" Type="http://schemas.openxmlformats.org/officeDocument/2006/relationships/customXml" Target="../ink/ink187.xml"/><Relationship Id="rId12" Type="http://schemas.openxmlformats.org/officeDocument/2006/relationships/image" Target="../media/image338.png"/><Relationship Id="rId17" Type="http://schemas.openxmlformats.org/officeDocument/2006/relationships/customXml" Target="../ink/ink153.xml"/><Relationship Id="rId33" Type="http://schemas.openxmlformats.org/officeDocument/2006/relationships/customXml" Target="../ink/ink161.xml"/><Relationship Id="rId38" Type="http://schemas.openxmlformats.org/officeDocument/2006/relationships/image" Target="../media/image351.png"/><Relationship Id="rId59" Type="http://schemas.openxmlformats.org/officeDocument/2006/relationships/customXml" Target="../ink/ink174.xml"/><Relationship Id="rId103" Type="http://schemas.openxmlformats.org/officeDocument/2006/relationships/customXml" Target="../ink/ink196.xml"/><Relationship Id="rId108" Type="http://schemas.openxmlformats.org/officeDocument/2006/relationships/image" Target="../media/image386.png"/><Relationship Id="rId124" Type="http://schemas.openxmlformats.org/officeDocument/2006/relationships/image" Target="../media/image394.png"/><Relationship Id="rId129" Type="http://schemas.openxmlformats.org/officeDocument/2006/relationships/customXml" Target="../ink/ink209.xml"/><Relationship Id="rId54" Type="http://schemas.openxmlformats.org/officeDocument/2006/relationships/image" Target="../media/image359.png"/><Relationship Id="rId70" Type="http://schemas.openxmlformats.org/officeDocument/2006/relationships/image" Target="../media/image367.png"/><Relationship Id="rId75" Type="http://schemas.openxmlformats.org/officeDocument/2006/relationships/customXml" Target="../ink/ink182.xml"/><Relationship Id="rId91" Type="http://schemas.openxmlformats.org/officeDocument/2006/relationships/customXml" Target="../ink/ink190.xml"/><Relationship Id="rId96" Type="http://schemas.openxmlformats.org/officeDocument/2006/relationships/image" Target="../media/image380.png"/><Relationship Id="rId140" Type="http://schemas.openxmlformats.org/officeDocument/2006/relationships/image" Target="../media/image40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5.png"/><Relationship Id="rId23" Type="http://schemas.openxmlformats.org/officeDocument/2006/relationships/customXml" Target="../ink/ink156.xml"/><Relationship Id="rId28" Type="http://schemas.openxmlformats.org/officeDocument/2006/relationships/image" Target="../media/image346.png"/><Relationship Id="rId49" Type="http://schemas.openxmlformats.org/officeDocument/2006/relationships/customXml" Target="../ink/ink169.xml"/><Relationship Id="rId114" Type="http://schemas.openxmlformats.org/officeDocument/2006/relationships/image" Target="../media/image389.png"/><Relationship Id="rId119" Type="http://schemas.openxmlformats.org/officeDocument/2006/relationships/customXml" Target="../ink/ink204.xml"/><Relationship Id="rId44" Type="http://schemas.openxmlformats.org/officeDocument/2006/relationships/image" Target="../media/image354.png"/><Relationship Id="rId60" Type="http://schemas.openxmlformats.org/officeDocument/2006/relationships/image" Target="../media/image362.png"/><Relationship Id="rId65" Type="http://schemas.openxmlformats.org/officeDocument/2006/relationships/customXml" Target="../ink/ink177.xml"/><Relationship Id="rId81" Type="http://schemas.openxmlformats.org/officeDocument/2006/relationships/customXml" Target="../ink/ink185.xml"/><Relationship Id="rId86" Type="http://schemas.openxmlformats.org/officeDocument/2006/relationships/image" Target="../media/image375.png"/><Relationship Id="rId130" Type="http://schemas.openxmlformats.org/officeDocument/2006/relationships/image" Target="../media/image397.png"/><Relationship Id="rId135" Type="http://schemas.openxmlformats.org/officeDocument/2006/relationships/customXml" Target="../ink/ink212.xml"/><Relationship Id="rId13" Type="http://schemas.openxmlformats.org/officeDocument/2006/relationships/customXml" Target="../ink/ink151.xml"/><Relationship Id="rId18" Type="http://schemas.openxmlformats.org/officeDocument/2006/relationships/image" Target="../media/image341.png"/><Relationship Id="rId39" Type="http://schemas.openxmlformats.org/officeDocument/2006/relationships/customXml" Target="../ink/ink164.xml"/><Relationship Id="rId109" Type="http://schemas.openxmlformats.org/officeDocument/2006/relationships/customXml" Target="../ink/ink199.xml"/><Relationship Id="rId34" Type="http://schemas.openxmlformats.org/officeDocument/2006/relationships/image" Target="../media/image349.png"/><Relationship Id="rId50" Type="http://schemas.openxmlformats.org/officeDocument/2006/relationships/image" Target="../media/image357.png"/><Relationship Id="rId55" Type="http://schemas.openxmlformats.org/officeDocument/2006/relationships/customXml" Target="../ink/ink172.xml"/><Relationship Id="rId76" Type="http://schemas.openxmlformats.org/officeDocument/2006/relationships/image" Target="../media/image370.png"/><Relationship Id="rId97" Type="http://schemas.openxmlformats.org/officeDocument/2006/relationships/customXml" Target="../ink/ink193.xml"/><Relationship Id="rId104" Type="http://schemas.openxmlformats.org/officeDocument/2006/relationships/image" Target="../media/image384.png"/><Relationship Id="rId120" Type="http://schemas.openxmlformats.org/officeDocument/2006/relationships/image" Target="../media/image392.png"/><Relationship Id="rId125" Type="http://schemas.openxmlformats.org/officeDocument/2006/relationships/customXml" Target="../ink/ink207.xml"/><Relationship Id="rId7" Type="http://schemas.openxmlformats.org/officeDocument/2006/relationships/customXml" Target="../ink/ink148.xml"/><Relationship Id="rId71" Type="http://schemas.openxmlformats.org/officeDocument/2006/relationships/customXml" Target="../ink/ink180.xml"/><Relationship Id="rId92" Type="http://schemas.openxmlformats.org/officeDocument/2006/relationships/image" Target="../media/image378.png"/><Relationship Id="rId2" Type="http://schemas.openxmlformats.org/officeDocument/2006/relationships/image" Target="../media/image13.tiff"/><Relationship Id="rId29" Type="http://schemas.openxmlformats.org/officeDocument/2006/relationships/customXml" Target="../ink/ink159.xml"/><Relationship Id="rId24" Type="http://schemas.openxmlformats.org/officeDocument/2006/relationships/image" Target="../media/image344.png"/><Relationship Id="rId40" Type="http://schemas.openxmlformats.org/officeDocument/2006/relationships/image" Target="../media/image352.png"/><Relationship Id="rId45" Type="http://schemas.openxmlformats.org/officeDocument/2006/relationships/customXml" Target="../ink/ink167.xml"/><Relationship Id="rId66" Type="http://schemas.openxmlformats.org/officeDocument/2006/relationships/image" Target="../media/image365.png"/><Relationship Id="rId87" Type="http://schemas.openxmlformats.org/officeDocument/2006/relationships/customXml" Target="../ink/ink188.xml"/><Relationship Id="rId110" Type="http://schemas.openxmlformats.org/officeDocument/2006/relationships/image" Target="../media/image387.png"/><Relationship Id="rId115" Type="http://schemas.openxmlformats.org/officeDocument/2006/relationships/customXml" Target="../ink/ink202.xml"/><Relationship Id="rId131" Type="http://schemas.openxmlformats.org/officeDocument/2006/relationships/customXml" Target="../ink/ink210.xml"/><Relationship Id="rId136" Type="http://schemas.openxmlformats.org/officeDocument/2006/relationships/image" Target="../media/image400.png"/><Relationship Id="rId61" Type="http://schemas.openxmlformats.org/officeDocument/2006/relationships/customXml" Target="../ink/ink175.xml"/><Relationship Id="rId82" Type="http://schemas.openxmlformats.org/officeDocument/2006/relationships/image" Target="../media/image373.png"/><Relationship Id="rId19" Type="http://schemas.openxmlformats.org/officeDocument/2006/relationships/customXml" Target="../ink/ink154.xml"/><Relationship Id="rId14" Type="http://schemas.openxmlformats.org/officeDocument/2006/relationships/image" Target="../media/image339.png"/><Relationship Id="rId30" Type="http://schemas.openxmlformats.org/officeDocument/2006/relationships/image" Target="../media/image347.png"/><Relationship Id="rId35" Type="http://schemas.openxmlformats.org/officeDocument/2006/relationships/customXml" Target="../ink/ink162.xml"/><Relationship Id="rId56" Type="http://schemas.openxmlformats.org/officeDocument/2006/relationships/image" Target="../media/image360.png"/><Relationship Id="rId77" Type="http://schemas.openxmlformats.org/officeDocument/2006/relationships/customXml" Target="../ink/ink183.xml"/><Relationship Id="rId100" Type="http://schemas.openxmlformats.org/officeDocument/2006/relationships/image" Target="../media/image382.png"/><Relationship Id="rId105" Type="http://schemas.openxmlformats.org/officeDocument/2006/relationships/customXml" Target="../ink/ink197.xml"/><Relationship Id="rId126" Type="http://schemas.openxmlformats.org/officeDocument/2006/relationships/image" Target="../media/image395.png"/><Relationship Id="rId8" Type="http://schemas.openxmlformats.org/officeDocument/2006/relationships/image" Target="../media/image336.png"/><Relationship Id="rId51" Type="http://schemas.openxmlformats.org/officeDocument/2006/relationships/customXml" Target="../ink/ink170.xml"/><Relationship Id="rId72" Type="http://schemas.openxmlformats.org/officeDocument/2006/relationships/image" Target="../media/image368.png"/><Relationship Id="rId93" Type="http://schemas.openxmlformats.org/officeDocument/2006/relationships/customXml" Target="../ink/ink191.xml"/><Relationship Id="rId98" Type="http://schemas.openxmlformats.org/officeDocument/2006/relationships/image" Target="../media/image381.png"/><Relationship Id="rId121" Type="http://schemas.openxmlformats.org/officeDocument/2006/relationships/customXml" Target="../ink/ink205.xml"/><Relationship Id="rId3" Type="http://schemas.openxmlformats.org/officeDocument/2006/relationships/customXml" Target="../ink/ink146.xml"/><Relationship Id="rId25" Type="http://schemas.openxmlformats.org/officeDocument/2006/relationships/customXml" Target="../ink/ink157.xml"/><Relationship Id="rId46" Type="http://schemas.openxmlformats.org/officeDocument/2006/relationships/image" Target="../media/image355.png"/><Relationship Id="rId67" Type="http://schemas.openxmlformats.org/officeDocument/2006/relationships/customXml" Target="../ink/ink178.xml"/><Relationship Id="rId116" Type="http://schemas.openxmlformats.org/officeDocument/2006/relationships/image" Target="../media/image390.png"/><Relationship Id="rId137" Type="http://schemas.openxmlformats.org/officeDocument/2006/relationships/customXml" Target="../ink/ink213.xml"/><Relationship Id="rId20" Type="http://schemas.openxmlformats.org/officeDocument/2006/relationships/image" Target="../media/image342.png"/><Relationship Id="rId41" Type="http://schemas.openxmlformats.org/officeDocument/2006/relationships/customXml" Target="../ink/ink165.xml"/><Relationship Id="rId62" Type="http://schemas.openxmlformats.org/officeDocument/2006/relationships/image" Target="../media/image363.png"/><Relationship Id="rId83" Type="http://schemas.openxmlformats.org/officeDocument/2006/relationships/customXml" Target="../ink/ink186.xml"/><Relationship Id="rId88" Type="http://schemas.openxmlformats.org/officeDocument/2006/relationships/image" Target="../media/image376.png"/><Relationship Id="rId111" Type="http://schemas.openxmlformats.org/officeDocument/2006/relationships/customXml" Target="../ink/ink200.xml"/><Relationship Id="rId132" Type="http://schemas.openxmlformats.org/officeDocument/2006/relationships/image" Target="../media/image398.png"/><Relationship Id="rId15" Type="http://schemas.openxmlformats.org/officeDocument/2006/relationships/customXml" Target="../ink/ink152.xml"/><Relationship Id="rId36" Type="http://schemas.openxmlformats.org/officeDocument/2006/relationships/image" Target="../media/image350.png"/><Relationship Id="rId57" Type="http://schemas.openxmlformats.org/officeDocument/2006/relationships/customXml" Target="../ink/ink173.xml"/><Relationship Id="rId106" Type="http://schemas.openxmlformats.org/officeDocument/2006/relationships/image" Target="../media/image385.png"/><Relationship Id="rId127" Type="http://schemas.openxmlformats.org/officeDocument/2006/relationships/customXml" Target="../ink/ink208.xml"/><Relationship Id="rId10" Type="http://schemas.openxmlformats.org/officeDocument/2006/relationships/image" Target="../media/image337.png"/><Relationship Id="rId31" Type="http://schemas.openxmlformats.org/officeDocument/2006/relationships/customXml" Target="../ink/ink160.xml"/><Relationship Id="rId52" Type="http://schemas.openxmlformats.org/officeDocument/2006/relationships/image" Target="../media/image358.png"/><Relationship Id="rId73" Type="http://schemas.openxmlformats.org/officeDocument/2006/relationships/customXml" Target="../ink/ink181.xml"/><Relationship Id="rId78" Type="http://schemas.openxmlformats.org/officeDocument/2006/relationships/image" Target="../media/image371.png"/><Relationship Id="rId94" Type="http://schemas.openxmlformats.org/officeDocument/2006/relationships/image" Target="../media/image379.png"/><Relationship Id="rId99" Type="http://schemas.openxmlformats.org/officeDocument/2006/relationships/customXml" Target="../ink/ink194.xml"/><Relationship Id="rId101" Type="http://schemas.openxmlformats.org/officeDocument/2006/relationships/customXml" Target="../ink/ink195.xml"/><Relationship Id="rId122" Type="http://schemas.openxmlformats.org/officeDocument/2006/relationships/image" Target="../media/image393.png"/><Relationship Id="rId4" Type="http://schemas.openxmlformats.org/officeDocument/2006/relationships/image" Target="../media/image334.png"/><Relationship Id="rId9" Type="http://schemas.openxmlformats.org/officeDocument/2006/relationships/customXml" Target="../ink/ink149.xml"/><Relationship Id="rId26" Type="http://schemas.openxmlformats.org/officeDocument/2006/relationships/image" Target="../media/image345.png"/><Relationship Id="rId47" Type="http://schemas.openxmlformats.org/officeDocument/2006/relationships/customXml" Target="../ink/ink168.xml"/><Relationship Id="rId68" Type="http://schemas.openxmlformats.org/officeDocument/2006/relationships/image" Target="../media/image366.png"/><Relationship Id="rId89" Type="http://schemas.openxmlformats.org/officeDocument/2006/relationships/customXml" Target="../ink/ink189.xml"/><Relationship Id="rId112" Type="http://schemas.openxmlformats.org/officeDocument/2006/relationships/image" Target="../media/image388.png"/><Relationship Id="rId133" Type="http://schemas.openxmlformats.org/officeDocument/2006/relationships/customXml" Target="../ink/ink211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6.png"/><Relationship Id="rId3" Type="http://schemas.openxmlformats.org/officeDocument/2006/relationships/customXml" Target="../ink/ink215.xml"/><Relationship Id="rId7" Type="http://schemas.openxmlformats.org/officeDocument/2006/relationships/customXml" Target="../ink/ink217.xml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5.png"/><Relationship Id="rId5" Type="http://schemas.openxmlformats.org/officeDocument/2006/relationships/customXml" Target="../ink/ink216.xml"/><Relationship Id="rId10" Type="http://schemas.openxmlformats.org/officeDocument/2006/relationships/image" Target="../media/image407.png"/><Relationship Id="rId4" Type="http://schemas.openxmlformats.org/officeDocument/2006/relationships/image" Target="../media/image404.png"/><Relationship Id="rId9" Type="http://schemas.openxmlformats.org/officeDocument/2006/relationships/customXml" Target="../ink/ink21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3" Type="http://schemas.openxmlformats.org/officeDocument/2006/relationships/customXml" Target="../ink/ink221.xml"/><Relationship Id="rId18" Type="http://schemas.openxmlformats.org/officeDocument/2006/relationships/image" Target="../media/image453.png"/><Relationship Id="rId26" Type="http://schemas.openxmlformats.org/officeDocument/2006/relationships/image" Target="../media/image457.png"/><Relationship Id="rId39" Type="http://schemas.openxmlformats.org/officeDocument/2006/relationships/customXml" Target="../ink/ink234.xml"/><Relationship Id="rId21" Type="http://schemas.openxmlformats.org/officeDocument/2006/relationships/customXml" Target="../ink/ink225.xml"/><Relationship Id="rId34" Type="http://schemas.openxmlformats.org/officeDocument/2006/relationships/image" Target="../media/image461.png"/><Relationship Id="rId42" Type="http://schemas.openxmlformats.org/officeDocument/2006/relationships/image" Target="../media/image465.png"/><Relationship Id="rId12" Type="http://schemas.openxmlformats.org/officeDocument/2006/relationships/image" Target="../media/image450.png"/><Relationship Id="rId17" Type="http://schemas.openxmlformats.org/officeDocument/2006/relationships/customXml" Target="../ink/ink223.xml"/><Relationship Id="rId25" Type="http://schemas.openxmlformats.org/officeDocument/2006/relationships/customXml" Target="../ink/ink227.xml"/><Relationship Id="rId33" Type="http://schemas.openxmlformats.org/officeDocument/2006/relationships/customXml" Target="../ink/ink231.xml"/><Relationship Id="rId38" Type="http://schemas.openxmlformats.org/officeDocument/2006/relationships/image" Target="../media/image463.png"/><Relationship Id="rId46" Type="http://schemas.openxmlformats.org/officeDocument/2006/relationships/image" Target="../media/image467.png"/><Relationship Id="rId2" Type="http://schemas.openxmlformats.org/officeDocument/2006/relationships/image" Target="../media/image16.tiff"/><Relationship Id="rId16" Type="http://schemas.openxmlformats.org/officeDocument/2006/relationships/image" Target="../media/image452.png"/><Relationship Id="rId20" Type="http://schemas.openxmlformats.org/officeDocument/2006/relationships/image" Target="../media/image454.png"/><Relationship Id="rId29" Type="http://schemas.openxmlformats.org/officeDocument/2006/relationships/customXml" Target="../ink/ink229.xml"/><Relationship Id="rId41" Type="http://schemas.openxmlformats.org/officeDocument/2006/relationships/customXml" Target="../ink/ink235.xml"/><Relationship Id="rId1" Type="http://schemas.openxmlformats.org/officeDocument/2006/relationships/slideLayout" Target="../slideLayouts/slideLayout2.xml"/><Relationship Id="rId24" Type="http://schemas.openxmlformats.org/officeDocument/2006/relationships/image" Target="../media/image456.png"/><Relationship Id="rId32" Type="http://schemas.openxmlformats.org/officeDocument/2006/relationships/image" Target="../media/image460.png"/><Relationship Id="rId37" Type="http://schemas.openxmlformats.org/officeDocument/2006/relationships/customXml" Target="../ink/ink233.xml"/><Relationship Id="rId40" Type="http://schemas.openxmlformats.org/officeDocument/2006/relationships/image" Target="../media/image464.png"/><Relationship Id="rId45" Type="http://schemas.openxmlformats.org/officeDocument/2006/relationships/customXml" Target="../ink/ink237.xml"/><Relationship Id="rId5" Type="http://schemas.openxmlformats.org/officeDocument/2006/relationships/customXml" Target="../ink/ink220.xml"/><Relationship Id="rId15" Type="http://schemas.openxmlformats.org/officeDocument/2006/relationships/customXml" Target="../ink/ink222.xml"/><Relationship Id="rId23" Type="http://schemas.openxmlformats.org/officeDocument/2006/relationships/customXml" Target="../ink/ink226.xml"/><Relationship Id="rId28" Type="http://schemas.openxmlformats.org/officeDocument/2006/relationships/image" Target="../media/image458.png"/><Relationship Id="rId36" Type="http://schemas.openxmlformats.org/officeDocument/2006/relationships/image" Target="../media/image462.png"/><Relationship Id="rId19" Type="http://schemas.openxmlformats.org/officeDocument/2006/relationships/customXml" Target="../ink/ink224.xml"/><Relationship Id="rId31" Type="http://schemas.openxmlformats.org/officeDocument/2006/relationships/customXml" Target="../ink/ink230.xml"/><Relationship Id="rId44" Type="http://schemas.openxmlformats.org/officeDocument/2006/relationships/image" Target="../media/image466.png"/><Relationship Id="rId4" Type="http://schemas.openxmlformats.org/officeDocument/2006/relationships/image" Target="../media/image446.png"/><Relationship Id="rId14" Type="http://schemas.openxmlformats.org/officeDocument/2006/relationships/image" Target="../media/image451.png"/><Relationship Id="rId22" Type="http://schemas.openxmlformats.org/officeDocument/2006/relationships/image" Target="../media/image455.png"/><Relationship Id="rId27" Type="http://schemas.openxmlformats.org/officeDocument/2006/relationships/customXml" Target="../ink/ink228.xml"/><Relationship Id="rId30" Type="http://schemas.openxmlformats.org/officeDocument/2006/relationships/image" Target="../media/image459.png"/><Relationship Id="rId35" Type="http://schemas.openxmlformats.org/officeDocument/2006/relationships/customXml" Target="../ink/ink232.xml"/><Relationship Id="rId43" Type="http://schemas.openxmlformats.org/officeDocument/2006/relationships/customXml" Target="../ink/ink236.xml"/><Relationship Id="rId3" Type="http://schemas.openxmlformats.org/officeDocument/2006/relationships/customXml" Target="../ink/ink219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1.png"/><Relationship Id="rId3" Type="http://schemas.openxmlformats.org/officeDocument/2006/relationships/customXml" Target="../ink/ink238.xml"/><Relationship Id="rId7" Type="http://schemas.openxmlformats.org/officeDocument/2006/relationships/customXml" Target="../ink/ink240.xml"/><Relationship Id="rId12" Type="http://schemas.openxmlformats.org/officeDocument/2006/relationships/image" Target="../media/image473.png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0.png"/><Relationship Id="rId11" Type="http://schemas.openxmlformats.org/officeDocument/2006/relationships/customXml" Target="../ink/ink242.xml"/><Relationship Id="rId5" Type="http://schemas.openxmlformats.org/officeDocument/2006/relationships/customXml" Target="../ink/ink239.xml"/><Relationship Id="rId10" Type="http://schemas.openxmlformats.org/officeDocument/2006/relationships/image" Target="../media/image472.png"/><Relationship Id="rId4" Type="http://schemas.openxmlformats.org/officeDocument/2006/relationships/image" Target="../media/image469.png"/><Relationship Id="rId9" Type="http://schemas.openxmlformats.org/officeDocument/2006/relationships/customXml" Target="../ink/ink24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5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tif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51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customXml" Target="../ink/ink248.xml"/><Relationship Id="rId18" Type="http://schemas.openxmlformats.org/officeDocument/2006/relationships/image" Target="../media/image85.png"/><Relationship Id="rId3" Type="http://schemas.openxmlformats.org/officeDocument/2006/relationships/customXml" Target="../ink/ink243.xml"/><Relationship Id="rId7" Type="http://schemas.openxmlformats.org/officeDocument/2006/relationships/customXml" Target="../ink/ink245.xml"/><Relationship Id="rId12" Type="http://schemas.openxmlformats.org/officeDocument/2006/relationships/image" Target="../media/image46.png"/><Relationship Id="rId17" Type="http://schemas.openxmlformats.org/officeDocument/2006/relationships/customXml" Target="../ink/ink250.xml"/><Relationship Id="rId2" Type="http://schemas.openxmlformats.org/officeDocument/2006/relationships/image" Target="../media/image412.png"/><Relationship Id="rId16" Type="http://schemas.openxmlformats.org/officeDocument/2006/relationships/image" Target="../media/image84.png"/><Relationship Id="rId20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11" Type="http://schemas.openxmlformats.org/officeDocument/2006/relationships/customXml" Target="../ink/ink247.xml"/><Relationship Id="rId5" Type="http://schemas.openxmlformats.org/officeDocument/2006/relationships/customXml" Target="../ink/ink244.xml"/><Relationship Id="rId15" Type="http://schemas.openxmlformats.org/officeDocument/2006/relationships/customXml" Target="../ink/ink249.xml"/><Relationship Id="rId10" Type="http://schemas.openxmlformats.org/officeDocument/2006/relationships/image" Target="../media/image45.png"/><Relationship Id="rId19" Type="http://schemas.openxmlformats.org/officeDocument/2006/relationships/customXml" Target="../ink/ink251.xml"/><Relationship Id="rId4" Type="http://schemas.openxmlformats.org/officeDocument/2006/relationships/image" Target="../media/image42.png"/><Relationship Id="rId9" Type="http://schemas.openxmlformats.org/officeDocument/2006/relationships/customXml" Target="../ink/ink246.xml"/><Relationship Id="rId14" Type="http://schemas.openxmlformats.org/officeDocument/2006/relationships/image" Target="../media/image83.png"/></Relationships>
</file>

<file path=ppt/slides/_rels/slide3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95.png"/><Relationship Id="rId299" Type="http://schemas.openxmlformats.org/officeDocument/2006/relationships/image" Target="../media/image687.png"/><Relationship Id="rId21" Type="http://schemas.openxmlformats.org/officeDocument/2006/relationships/image" Target="../media/image3510.png"/><Relationship Id="rId63" Type="http://schemas.openxmlformats.org/officeDocument/2006/relationships/image" Target="../media/image568.png"/><Relationship Id="rId159" Type="http://schemas.openxmlformats.org/officeDocument/2006/relationships/image" Target="../media/image617.png"/><Relationship Id="rId324" Type="http://schemas.openxmlformats.org/officeDocument/2006/relationships/customXml" Target="../ink/ink408.xml"/><Relationship Id="rId366" Type="http://schemas.openxmlformats.org/officeDocument/2006/relationships/customXml" Target="../ink/ink424.xml"/><Relationship Id="rId170" Type="http://schemas.openxmlformats.org/officeDocument/2006/relationships/customXml" Target="../ink/ink336.xml"/><Relationship Id="rId226" Type="http://schemas.openxmlformats.org/officeDocument/2006/relationships/customXml" Target="../ink/ink364.xml"/><Relationship Id="rId433" Type="http://schemas.openxmlformats.org/officeDocument/2006/relationships/image" Target="../media/image754.png"/><Relationship Id="rId475" Type="http://schemas.openxmlformats.org/officeDocument/2006/relationships/image" Target="../media/image775.png"/><Relationship Id="rId32" Type="http://schemas.openxmlformats.org/officeDocument/2006/relationships/customXml" Target="../ink/ink267.xml"/><Relationship Id="rId74" Type="http://schemas.openxmlformats.org/officeDocument/2006/relationships/customXml" Target="../ink/ink288.xml"/><Relationship Id="rId128" Type="http://schemas.openxmlformats.org/officeDocument/2006/relationships/customXml" Target="../ink/ink315.xml"/><Relationship Id="rId335" Type="http://schemas.openxmlformats.org/officeDocument/2006/relationships/image" Target="../media/image705.png"/><Relationship Id="rId377" Type="http://schemas.openxmlformats.org/officeDocument/2006/relationships/image" Target="../media/image726.png"/><Relationship Id="rId5" Type="http://schemas.openxmlformats.org/officeDocument/2006/relationships/image" Target="../media/image2710.png"/><Relationship Id="rId181" Type="http://schemas.openxmlformats.org/officeDocument/2006/relationships/image" Target="../media/image628.png"/><Relationship Id="rId237" Type="http://schemas.openxmlformats.org/officeDocument/2006/relationships/image" Target="../media/image656.png"/><Relationship Id="rId402" Type="http://schemas.openxmlformats.org/officeDocument/2006/relationships/customXml" Target="../ink/ink442.xml"/><Relationship Id="rId279" Type="http://schemas.openxmlformats.org/officeDocument/2006/relationships/image" Target="../media/image677.png"/><Relationship Id="rId444" Type="http://schemas.openxmlformats.org/officeDocument/2006/relationships/customXml" Target="../ink/ink463.xml"/><Relationship Id="rId486" Type="http://schemas.openxmlformats.org/officeDocument/2006/relationships/customXml" Target="../ink/ink484.xml"/><Relationship Id="rId43" Type="http://schemas.openxmlformats.org/officeDocument/2006/relationships/image" Target="../media/image202.png"/><Relationship Id="rId139" Type="http://schemas.openxmlformats.org/officeDocument/2006/relationships/image" Target="../media/image606.png"/><Relationship Id="rId290" Type="http://schemas.openxmlformats.org/officeDocument/2006/relationships/customXml" Target="../ink/ink391.xml"/><Relationship Id="rId304" Type="http://schemas.openxmlformats.org/officeDocument/2006/relationships/customXml" Target="../ink/ink398.xml"/><Relationship Id="rId388" Type="http://schemas.openxmlformats.org/officeDocument/2006/relationships/customXml" Target="../ink/ink435.xml"/><Relationship Id="rId85" Type="http://schemas.openxmlformats.org/officeDocument/2006/relationships/image" Target="../media/image579.png"/><Relationship Id="rId150" Type="http://schemas.openxmlformats.org/officeDocument/2006/relationships/customXml" Target="../ink/ink326.xml"/><Relationship Id="rId192" Type="http://schemas.openxmlformats.org/officeDocument/2006/relationships/customXml" Target="../ink/ink347.xml"/><Relationship Id="rId206" Type="http://schemas.openxmlformats.org/officeDocument/2006/relationships/customXml" Target="../ink/ink354.xml"/><Relationship Id="rId413" Type="http://schemas.openxmlformats.org/officeDocument/2006/relationships/image" Target="../media/image744.png"/><Relationship Id="rId248" Type="http://schemas.openxmlformats.org/officeDocument/2006/relationships/customXml" Target="../ink/ink375.xml"/><Relationship Id="rId455" Type="http://schemas.openxmlformats.org/officeDocument/2006/relationships/image" Target="../media/image765.png"/><Relationship Id="rId12" Type="http://schemas.openxmlformats.org/officeDocument/2006/relationships/customXml" Target="../ink/ink257.xml"/><Relationship Id="rId108" Type="http://schemas.openxmlformats.org/officeDocument/2006/relationships/customXml" Target="../ink/ink305.xml"/><Relationship Id="rId315" Type="http://schemas.openxmlformats.org/officeDocument/2006/relationships/image" Target="../media/image695.png"/><Relationship Id="rId357" Type="http://schemas.openxmlformats.org/officeDocument/2006/relationships/image" Target="../media/image716.png"/><Relationship Id="rId54" Type="http://schemas.openxmlformats.org/officeDocument/2006/relationships/customXml" Target="../ink/ink278.xml"/><Relationship Id="rId96" Type="http://schemas.openxmlformats.org/officeDocument/2006/relationships/customXml" Target="../ink/ink299.xml"/><Relationship Id="rId161" Type="http://schemas.openxmlformats.org/officeDocument/2006/relationships/image" Target="../media/image618.png"/><Relationship Id="rId217" Type="http://schemas.openxmlformats.org/officeDocument/2006/relationships/image" Target="../media/image646.png"/><Relationship Id="rId399" Type="http://schemas.openxmlformats.org/officeDocument/2006/relationships/image" Target="../media/image737.png"/><Relationship Id="rId259" Type="http://schemas.openxmlformats.org/officeDocument/2006/relationships/image" Target="../media/image667.png"/><Relationship Id="rId424" Type="http://schemas.openxmlformats.org/officeDocument/2006/relationships/customXml" Target="../ink/ink453.xml"/><Relationship Id="rId466" Type="http://schemas.openxmlformats.org/officeDocument/2006/relationships/customXml" Target="../ink/ink474.xml"/><Relationship Id="rId23" Type="http://schemas.openxmlformats.org/officeDocument/2006/relationships/image" Target="../media/image3610.png"/><Relationship Id="rId119" Type="http://schemas.openxmlformats.org/officeDocument/2006/relationships/image" Target="../media/image596.png"/><Relationship Id="rId326" Type="http://schemas.openxmlformats.org/officeDocument/2006/relationships/customXml" Target="../ink/ink409.xml"/><Relationship Id="rId65" Type="http://schemas.openxmlformats.org/officeDocument/2006/relationships/image" Target="../media/image569.png"/><Relationship Id="rId130" Type="http://schemas.openxmlformats.org/officeDocument/2006/relationships/customXml" Target="../ink/ink316.xml"/><Relationship Id="rId368" Type="http://schemas.openxmlformats.org/officeDocument/2006/relationships/customXml" Target="../ink/ink425.xml"/><Relationship Id="rId172" Type="http://schemas.openxmlformats.org/officeDocument/2006/relationships/customXml" Target="../ink/ink337.xml"/><Relationship Id="rId228" Type="http://schemas.openxmlformats.org/officeDocument/2006/relationships/customXml" Target="../ink/ink365.xml"/><Relationship Id="rId435" Type="http://schemas.openxmlformats.org/officeDocument/2006/relationships/image" Target="../media/image755.png"/><Relationship Id="rId477" Type="http://schemas.openxmlformats.org/officeDocument/2006/relationships/image" Target="../media/image776.png"/><Relationship Id="rId281" Type="http://schemas.openxmlformats.org/officeDocument/2006/relationships/image" Target="../media/image678.png"/><Relationship Id="rId337" Type="http://schemas.openxmlformats.org/officeDocument/2006/relationships/image" Target="../media/image706.png"/><Relationship Id="rId34" Type="http://schemas.openxmlformats.org/officeDocument/2006/relationships/customXml" Target="../ink/ink268.xml"/><Relationship Id="rId76" Type="http://schemas.openxmlformats.org/officeDocument/2006/relationships/customXml" Target="../ink/ink289.xml"/><Relationship Id="rId141" Type="http://schemas.openxmlformats.org/officeDocument/2006/relationships/image" Target="../media/image607.png"/><Relationship Id="rId379" Type="http://schemas.openxmlformats.org/officeDocument/2006/relationships/image" Target="../media/image727.png"/><Relationship Id="rId7" Type="http://schemas.openxmlformats.org/officeDocument/2006/relationships/image" Target="../media/image2810.png"/><Relationship Id="rId183" Type="http://schemas.openxmlformats.org/officeDocument/2006/relationships/image" Target="../media/image629.png"/><Relationship Id="rId239" Type="http://schemas.openxmlformats.org/officeDocument/2006/relationships/image" Target="../media/image657.png"/><Relationship Id="rId390" Type="http://schemas.openxmlformats.org/officeDocument/2006/relationships/customXml" Target="../ink/ink436.xml"/><Relationship Id="rId404" Type="http://schemas.openxmlformats.org/officeDocument/2006/relationships/customXml" Target="../ink/ink443.xml"/><Relationship Id="rId446" Type="http://schemas.openxmlformats.org/officeDocument/2006/relationships/customXml" Target="../ink/ink464.xml"/><Relationship Id="rId250" Type="http://schemas.openxmlformats.org/officeDocument/2006/relationships/customXml" Target="../ink/ink376.xml"/><Relationship Id="rId292" Type="http://schemas.openxmlformats.org/officeDocument/2006/relationships/customXml" Target="../ink/ink392.xml"/><Relationship Id="rId306" Type="http://schemas.openxmlformats.org/officeDocument/2006/relationships/customXml" Target="../ink/ink399.xml"/><Relationship Id="rId45" Type="http://schemas.openxmlformats.org/officeDocument/2006/relationships/image" Target="../media/image244.png"/><Relationship Id="rId87" Type="http://schemas.openxmlformats.org/officeDocument/2006/relationships/image" Target="../media/image580.png"/><Relationship Id="rId110" Type="http://schemas.openxmlformats.org/officeDocument/2006/relationships/customXml" Target="../ink/ink306.xml"/><Relationship Id="rId152" Type="http://schemas.openxmlformats.org/officeDocument/2006/relationships/customXml" Target="../ink/ink327.xml"/><Relationship Id="rId194" Type="http://schemas.openxmlformats.org/officeDocument/2006/relationships/customXml" Target="../ink/ink348.xml"/><Relationship Id="rId208" Type="http://schemas.openxmlformats.org/officeDocument/2006/relationships/customXml" Target="../ink/ink355.xml"/><Relationship Id="rId415" Type="http://schemas.openxmlformats.org/officeDocument/2006/relationships/image" Target="../media/image745.png"/><Relationship Id="rId457" Type="http://schemas.openxmlformats.org/officeDocument/2006/relationships/image" Target="../media/image766.png"/><Relationship Id="rId261" Type="http://schemas.openxmlformats.org/officeDocument/2006/relationships/image" Target="../media/image668.png"/><Relationship Id="rId14" Type="http://schemas.openxmlformats.org/officeDocument/2006/relationships/customXml" Target="../ink/ink258.xml"/><Relationship Id="rId56" Type="http://schemas.openxmlformats.org/officeDocument/2006/relationships/customXml" Target="../ink/ink279.xml"/><Relationship Id="rId317" Type="http://schemas.openxmlformats.org/officeDocument/2006/relationships/image" Target="../media/image696.png"/><Relationship Id="rId359" Type="http://schemas.openxmlformats.org/officeDocument/2006/relationships/image" Target="../media/image717.png"/><Relationship Id="rId98" Type="http://schemas.openxmlformats.org/officeDocument/2006/relationships/customXml" Target="../ink/ink300.xml"/><Relationship Id="rId121" Type="http://schemas.openxmlformats.org/officeDocument/2006/relationships/image" Target="../media/image597.png"/><Relationship Id="rId163" Type="http://schemas.openxmlformats.org/officeDocument/2006/relationships/image" Target="../media/image619.png"/><Relationship Id="rId219" Type="http://schemas.openxmlformats.org/officeDocument/2006/relationships/image" Target="../media/image647.png"/><Relationship Id="rId370" Type="http://schemas.openxmlformats.org/officeDocument/2006/relationships/customXml" Target="../ink/ink426.xml"/><Relationship Id="rId426" Type="http://schemas.openxmlformats.org/officeDocument/2006/relationships/customXml" Target="../ink/ink454.xml"/><Relationship Id="rId230" Type="http://schemas.openxmlformats.org/officeDocument/2006/relationships/customXml" Target="../ink/ink366.xml"/><Relationship Id="rId468" Type="http://schemas.openxmlformats.org/officeDocument/2006/relationships/customXml" Target="../ink/ink475.xml"/><Relationship Id="rId25" Type="http://schemas.openxmlformats.org/officeDocument/2006/relationships/image" Target="../media/image3710.png"/><Relationship Id="rId67" Type="http://schemas.openxmlformats.org/officeDocument/2006/relationships/image" Target="../media/image570.png"/><Relationship Id="rId328" Type="http://schemas.openxmlformats.org/officeDocument/2006/relationships/customXml" Target="../ink/ink410.xml"/><Relationship Id="rId132" Type="http://schemas.openxmlformats.org/officeDocument/2006/relationships/customXml" Target="../ink/ink317.xml"/><Relationship Id="rId174" Type="http://schemas.openxmlformats.org/officeDocument/2006/relationships/customXml" Target="../ink/ink338.xml"/><Relationship Id="rId381" Type="http://schemas.openxmlformats.org/officeDocument/2006/relationships/image" Target="../media/image728.png"/><Relationship Id="rId241" Type="http://schemas.openxmlformats.org/officeDocument/2006/relationships/image" Target="../media/image658.png"/><Relationship Id="rId437" Type="http://schemas.openxmlformats.org/officeDocument/2006/relationships/image" Target="../media/image756.png"/><Relationship Id="rId479" Type="http://schemas.openxmlformats.org/officeDocument/2006/relationships/image" Target="../media/image777.png"/><Relationship Id="rId36" Type="http://schemas.openxmlformats.org/officeDocument/2006/relationships/customXml" Target="../ink/ink269.xml"/><Relationship Id="rId283" Type="http://schemas.openxmlformats.org/officeDocument/2006/relationships/image" Target="../media/image679.png"/><Relationship Id="rId339" Type="http://schemas.openxmlformats.org/officeDocument/2006/relationships/image" Target="../media/image707.png"/><Relationship Id="rId78" Type="http://schemas.openxmlformats.org/officeDocument/2006/relationships/customXml" Target="../ink/ink290.xml"/><Relationship Id="rId101" Type="http://schemas.openxmlformats.org/officeDocument/2006/relationships/image" Target="../media/image587.png"/><Relationship Id="rId143" Type="http://schemas.openxmlformats.org/officeDocument/2006/relationships/image" Target="../media/image608.png"/><Relationship Id="rId185" Type="http://schemas.openxmlformats.org/officeDocument/2006/relationships/image" Target="../media/image630.png"/><Relationship Id="rId406" Type="http://schemas.openxmlformats.org/officeDocument/2006/relationships/customXml" Target="../ink/ink444.xml"/><Relationship Id="rId9" Type="http://schemas.openxmlformats.org/officeDocument/2006/relationships/image" Target="../media/image2910.png"/><Relationship Id="rId210" Type="http://schemas.openxmlformats.org/officeDocument/2006/relationships/customXml" Target="../ink/ink356.xml"/><Relationship Id="rId392" Type="http://schemas.openxmlformats.org/officeDocument/2006/relationships/customXml" Target="../ink/ink437.xml"/><Relationship Id="rId448" Type="http://schemas.openxmlformats.org/officeDocument/2006/relationships/customXml" Target="../ink/ink465.xml"/><Relationship Id="rId252" Type="http://schemas.openxmlformats.org/officeDocument/2006/relationships/customXml" Target="../ink/ink377.xml"/><Relationship Id="rId294" Type="http://schemas.openxmlformats.org/officeDocument/2006/relationships/customXml" Target="../ink/ink393.xml"/><Relationship Id="rId308" Type="http://schemas.openxmlformats.org/officeDocument/2006/relationships/customXml" Target="../ink/ink400.xml"/><Relationship Id="rId47" Type="http://schemas.openxmlformats.org/officeDocument/2006/relationships/image" Target="../media/image333.png"/><Relationship Id="rId89" Type="http://schemas.openxmlformats.org/officeDocument/2006/relationships/image" Target="../media/image581.png"/><Relationship Id="rId112" Type="http://schemas.openxmlformats.org/officeDocument/2006/relationships/customXml" Target="../ink/ink307.xml"/><Relationship Id="rId154" Type="http://schemas.openxmlformats.org/officeDocument/2006/relationships/customXml" Target="../ink/ink328.xml"/><Relationship Id="rId361" Type="http://schemas.openxmlformats.org/officeDocument/2006/relationships/image" Target="../media/image718.png"/><Relationship Id="rId196" Type="http://schemas.openxmlformats.org/officeDocument/2006/relationships/customXml" Target="../ink/ink349.xml"/><Relationship Id="rId417" Type="http://schemas.openxmlformats.org/officeDocument/2006/relationships/image" Target="../media/image746.png"/><Relationship Id="rId459" Type="http://schemas.openxmlformats.org/officeDocument/2006/relationships/image" Target="../media/image767.png"/><Relationship Id="rId16" Type="http://schemas.openxmlformats.org/officeDocument/2006/relationships/customXml" Target="../ink/ink259.xml"/><Relationship Id="rId221" Type="http://schemas.openxmlformats.org/officeDocument/2006/relationships/image" Target="../media/image648.png"/><Relationship Id="rId319" Type="http://schemas.openxmlformats.org/officeDocument/2006/relationships/image" Target="../media/image697.png"/><Relationship Id="rId470" Type="http://schemas.openxmlformats.org/officeDocument/2006/relationships/customXml" Target="../ink/ink476.xml"/><Relationship Id="rId58" Type="http://schemas.openxmlformats.org/officeDocument/2006/relationships/customXml" Target="../ink/ink280.xml"/><Relationship Id="rId123" Type="http://schemas.openxmlformats.org/officeDocument/2006/relationships/image" Target="../media/image598.png"/><Relationship Id="rId330" Type="http://schemas.openxmlformats.org/officeDocument/2006/relationships/customXml" Target="../ink/ink411.xml"/><Relationship Id="rId165" Type="http://schemas.openxmlformats.org/officeDocument/2006/relationships/image" Target="../media/image620.png"/><Relationship Id="rId372" Type="http://schemas.openxmlformats.org/officeDocument/2006/relationships/customXml" Target="../ink/ink427.xml"/><Relationship Id="rId428" Type="http://schemas.openxmlformats.org/officeDocument/2006/relationships/customXml" Target="../ink/ink455.xml"/><Relationship Id="rId232" Type="http://schemas.openxmlformats.org/officeDocument/2006/relationships/customXml" Target="../ink/ink367.xml"/><Relationship Id="rId274" Type="http://schemas.openxmlformats.org/officeDocument/2006/relationships/customXml" Target="../ink/ink383.xml"/><Relationship Id="rId481" Type="http://schemas.openxmlformats.org/officeDocument/2006/relationships/image" Target="../media/image778.png"/><Relationship Id="rId27" Type="http://schemas.openxmlformats.org/officeDocument/2006/relationships/image" Target="../media/image3810.png"/><Relationship Id="rId69" Type="http://schemas.openxmlformats.org/officeDocument/2006/relationships/image" Target="../media/image571.png"/><Relationship Id="rId134" Type="http://schemas.openxmlformats.org/officeDocument/2006/relationships/customXml" Target="../ink/ink318.xml"/><Relationship Id="rId80" Type="http://schemas.openxmlformats.org/officeDocument/2006/relationships/customXml" Target="../ink/ink291.xml"/><Relationship Id="rId176" Type="http://schemas.openxmlformats.org/officeDocument/2006/relationships/customXml" Target="../ink/ink339.xml"/><Relationship Id="rId341" Type="http://schemas.openxmlformats.org/officeDocument/2006/relationships/image" Target="../media/image708.png"/><Relationship Id="rId383" Type="http://schemas.openxmlformats.org/officeDocument/2006/relationships/image" Target="../media/image729.png"/><Relationship Id="rId439" Type="http://schemas.openxmlformats.org/officeDocument/2006/relationships/image" Target="../media/image757.png"/><Relationship Id="rId201" Type="http://schemas.openxmlformats.org/officeDocument/2006/relationships/image" Target="../media/image638.png"/><Relationship Id="rId243" Type="http://schemas.openxmlformats.org/officeDocument/2006/relationships/image" Target="../media/image659.png"/><Relationship Id="rId285" Type="http://schemas.openxmlformats.org/officeDocument/2006/relationships/image" Target="../media/image680.png"/><Relationship Id="rId450" Type="http://schemas.openxmlformats.org/officeDocument/2006/relationships/customXml" Target="../ink/ink466.xml"/><Relationship Id="rId38" Type="http://schemas.openxmlformats.org/officeDocument/2006/relationships/customXml" Target="../ink/ink270.xml"/><Relationship Id="rId103" Type="http://schemas.openxmlformats.org/officeDocument/2006/relationships/image" Target="../media/image588.png"/><Relationship Id="rId310" Type="http://schemas.openxmlformats.org/officeDocument/2006/relationships/customXml" Target="../ink/ink401.xml"/><Relationship Id="rId91" Type="http://schemas.openxmlformats.org/officeDocument/2006/relationships/image" Target="../media/image582.png"/><Relationship Id="rId145" Type="http://schemas.openxmlformats.org/officeDocument/2006/relationships/image" Target="../media/image609.png"/><Relationship Id="rId187" Type="http://schemas.openxmlformats.org/officeDocument/2006/relationships/image" Target="../media/image631.png"/><Relationship Id="rId394" Type="http://schemas.openxmlformats.org/officeDocument/2006/relationships/customXml" Target="../ink/ink438.xml"/><Relationship Id="rId408" Type="http://schemas.openxmlformats.org/officeDocument/2006/relationships/customXml" Target="../ink/ink445.xml"/><Relationship Id="rId212" Type="http://schemas.openxmlformats.org/officeDocument/2006/relationships/customXml" Target="../ink/ink357.xml"/><Relationship Id="rId254" Type="http://schemas.openxmlformats.org/officeDocument/2006/relationships/customXml" Target="../ink/ink378.xml"/><Relationship Id="rId49" Type="http://schemas.openxmlformats.org/officeDocument/2006/relationships/image" Target="../media/image403.png"/><Relationship Id="rId114" Type="http://schemas.openxmlformats.org/officeDocument/2006/relationships/customXml" Target="../ink/ink308.xml"/><Relationship Id="rId296" Type="http://schemas.openxmlformats.org/officeDocument/2006/relationships/customXml" Target="../ink/ink394.xml"/><Relationship Id="rId461" Type="http://schemas.openxmlformats.org/officeDocument/2006/relationships/image" Target="../media/image768.png"/><Relationship Id="rId60" Type="http://schemas.openxmlformats.org/officeDocument/2006/relationships/customXml" Target="../ink/ink281.xml"/><Relationship Id="rId156" Type="http://schemas.openxmlformats.org/officeDocument/2006/relationships/customXml" Target="../ink/ink329.xml"/><Relationship Id="rId198" Type="http://schemas.openxmlformats.org/officeDocument/2006/relationships/customXml" Target="../ink/ink350.xml"/><Relationship Id="rId321" Type="http://schemas.openxmlformats.org/officeDocument/2006/relationships/image" Target="../media/image698.png"/><Relationship Id="rId363" Type="http://schemas.openxmlformats.org/officeDocument/2006/relationships/image" Target="../media/image719.png"/><Relationship Id="rId419" Type="http://schemas.openxmlformats.org/officeDocument/2006/relationships/image" Target="../media/image747.png"/><Relationship Id="rId223" Type="http://schemas.openxmlformats.org/officeDocument/2006/relationships/image" Target="../media/image649.png"/><Relationship Id="rId430" Type="http://schemas.openxmlformats.org/officeDocument/2006/relationships/customXml" Target="../ink/ink456.xml"/><Relationship Id="rId18" Type="http://schemas.openxmlformats.org/officeDocument/2006/relationships/customXml" Target="../ink/ink260.xml"/><Relationship Id="rId472" Type="http://schemas.openxmlformats.org/officeDocument/2006/relationships/customXml" Target="../ink/ink477.xml"/><Relationship Id="rId125" Type="http://schemas.openxmlformats.org/officeDocument/2006/relationships/image" Target="../media/image599.png"/><Relationship Id="rId167" Type="http://schemas.openxmlformats.org/officeDocument/2006/relationships/image" Target="../media/image621.png"/><Relationship Id="rId332" Type="http://schemas.openxmlformats.org/officeDocument/2006/relationships/customXml" Target="../ink/ink412.xml"/><Relationship Id="rId374" Type="http://schemas.openxmlformats.org/officeDocument/2006/relationships/customXml" Target="../ink/ink428.xml"/><Relationship Id="rId71" Type="http://schemas.openxmlformats.org/officeDocument/2006/relationships/image" Target="../media/image572.png"/><Relationship Id="rId234" Type="http://schemas.openxmlformats.org/officeDocument/2006/relationships/customXml" Target="../ink/ink368.xml"/><Relationship Id="rId2" Type="http://schemas.openxmlformats.org/officeDocument/2006/relationships/customXml" Target="../ink/ink252.xml"/><Relationship Id="rId29" Type="http://schemas.openxmlformats.org/officeDocument/2006/relationships/image" Target="../media/image3910.png"/><Relationship Id="rId276" Type="http://schemas.openxmlformats.org/officeDocument/2006/relationships/customXml" Target="../ink/ink384.xml"/><Relationship Id="rId441" Type="http://schemas.openxmlformats.org/officeDocument/2006/relationships/image" Target="../media/image758.png"/><Relationship Id="rId483" Type="http://schemas.openxmlformats.org/officeDocument/2006/relationships/image" Target="../media/image779.png"/><Relationship Id="rId40" Type="http://schemas.openxmlformats.org/officeDocument/2006/relationships/customXml" Target="../ink/ink271.xml"/><Relationship Id="rId136" Type="http://schemas.openxmlformats.org/officeDocument/2006/relationships/customXml" Target="../ink/ink319.xml"/><Relationship Id="rId178" Type="http://schemas.openxmlformats.org/officeDocument/2006/relationships/customXml" Target="../ink/ink340.xml"/><Relationship Id="rId301" Type="http://schemas.openxmlformats.org/officeDocument/2006/relationships/image" Target="../media/image688.png"/><Relationship Id="rId343" Type="http://schemas.openxmlformats.org/officeDocument/2006/relationships/image" Target="../media/image709.png"/><Relationship Id="rId61" Type="http://schemas.openxmlformats.org/officeDocument/2006/relationships/image" Target="../media/image550.png"/><Relationship Id="rId82" Type="http://schemas.openxmlformats.org/officeDocument/2006/relationships/customXml" Target="../ink/ink292.xml"/><Relationship Id="rId199" Type="http://schemas.openxmlformats.org/officeDocument/2006/relationships/image" Target="../media/image637.png"/><Relationship Id="rId203" Type="http://schemas.openxmlformats.org/officeDocument/2006/relationships/image" Target="../media/image639.png"/><Relationship Id="rId385" Type="http://schemas.openxmlformats.org/officeDocument/2006/relationships/image" Target="../media/image730.png"/><Relationship Id="rId19" Type="http://schemas.openxmlformats.org/officeDocument/2006/relationships/image" Target="../media/image3410.png"/><Relationship Id="rId224" Type="http://schemas.openxmlformats.org/officeDocument/2006/relationships/customXml" Target="../ink/ink363.xml"/><Relationship Id="rId245" Type="http://schemas.openxmlformats.org/officeDocument/2006/relationships/image" Target="../media/image660.png"/><Relationship Id="rId287" Type="http://schemas.openxmlformats.org/officeDocument/2006/relationships/image" Target="../media/image681.png"/><Relationship Id="rId410" Type="http://schemas.openxmlformats.org/officeDocument/2006/relationships/customXml" Target="../ink/ink446.xml"/><Relationship Id="rId431" Type="http://schemas.openxmlformats.org/officeDocument/2006/relationships/image" Target="../media/image753.png"/><Relationship Id="rId452" Type="http://schemas.openxmlformats.org/officeDocument/2006/relationships/customXml" Target="../ink/ink467.xml"/><Relationship Id="rId473" Type="http://schemas.openxmlformats.org/officeDocument/2006/relationships/image" Target="../media/image774.png"/><Relationship Id="rId30" Type="http://schemas.openxmlformats.org/officeDocument/2006/relationships/customXml" Target="../ink/ink266.xml"/><Relationship Id="rId105" Type="http://schemas.openxmlformats.org/officeDocument/2006/relationships/image" Target="../media/image589.png"/><Relationship Id="rId126" Type="http://schemas.openxmlformats.org/officeDocument/2006/relationships/customXml" Target="../ink/ink314.xml"/><Relationship Id="rId147" Type="http://schemas.openxmlformats.org/officeDocument/2006/relationships/image" Target="../media/image611.png"/><Relationship Id="rId168" Type="http://schemas.openxmlformats.org/officeDocument/2006/relationships/customXml" Target="../ink/ink335.xml"/><Relationship Id="rId312" Type="http://schemas.openxmlformats.org/officeDocument/2006/relationships/customXml" Target="../ink/ink402.xml"/><Relationship Id="rId333" Type="http://schemas.openxmlformats.org/officeDocument/2006/relationships/image" Target="../media/image704.png"/><Relationship Id="rId51" Type="http://schemas.openxmlformats.org/officeDocument/2006/relationships/image" Target="../media/image410.png"/><Relationship Id="rId72" Type="http://schemas.openxmlformats.org/officeDocument/2006/relationships/customXml" Target="../ink/ink287.xml"/><Relationship Id="rId93" Type="http://schemas.openxmlformats.org/officeDocument/2006/relationships/image" Target="../media/image583.png"/><Relationship Id="rId189" Type="http://schemas.openxmlformats.org/officeDocument/2006/relationships/image" Target="../media/image632.png"/><Relationship Id="rId375" Type="http://schemas.openxmlformats.org/officeDocument/2006/relationships/image" Target="../media/image725.png"/><Relationship Id="rId396" Type="http://schemas.openxmlformats.org/officeDocument/2006/relationships/customXml" Target="../ink/ink439.xml"/><Relationship Id="rId3" Type="http://schemas.openxmlformats.org/officeDocument/2006/relationships/image" Target="../media/image2610.png"/><Relationship Id="rId214" Type="http://schemas.openxmlformats.org/officeDocument/2006/relationships/customXml" Target="../ink/ink358.xml"/><Relationship Id="rId235" Type="http://schemas.openxmlformats.org/officeDocument/2006/relationships/image" Target="../media/image655.png"/><Relationship Id="rId256" Type="http://schemas.openxmlformats.org/officeDocument/2006/relationships/customXml" Target="../ink/ink379.xml"/><Relationship Id="rId277" Type="http://schemas.openxmlformats.org/officeDocument/2006/relationships/image" Target="../media/image676.png"/><Relationship Id="rId298" Type="http://schemas.openxmlformats.org/officeDocument/2006/relationships/customXml" Target="../ink/ink395.xml"/><Relationship Id="rId400" Type="http://schemas.openxmlformats.org/officeDocument/2006/relationships/customXml" Target="../ink/ink441.xml"/><Relationship Id="rId421" Type="http://schemas.openxmlformats.org/officeDocument/2006/relationships/image" Target="../media/image748.png"/><Relationship Id="rId442" Type="http://schemas.openxmlformats.org/officeDocument/2006/relationships/customXml" Target="../ink/ink462.xml"/><Relationship Id="rId463" Type="http://schemas.openxmlformats.org/officeDocument/2006/relationships/image" Target="../media/image769.png"/><Relationship Id="rId484" Type="http://schemas.openxmlformats.org/officeDocument/2006/relationships/customXml" Target="../ink/ink483.xml"/><Relationship Id="rId116" Type="http://schemas.openxmlformats.org/officeDocument/2006/relationships/customXml" Target="../ink/ink309.xml"/><Relationship Id="rId137" Type="http://schemas.openxmlformats.org/officeDocument/2006/relationships/image" Target="../media/image605.png"/><Relationship Id="rId158" Type="http://schemas.openxmlformats.org/officeDocument/2006/relationships/customXml" Target="../ink/ink330.xml"/><Relationship Id="rId302" Type="http://schemas.openxmlformats.org/officeDocument/2006/relationships/customXml" Target="../ink/ink397.xml"/><Relationship Id="rId323" Type="http://schemas.openxmlformats.org/officeDocument/2006/relationships/image" Target="../media/image699.png"/><Relationship Id="rId344" Type="http://schemas.openxmlformats.org/officeDocument/2006/relationships/customXml" Target="../ink/ink418.xml"/><Relationship Id="rId20" Type="http://schemas.openxmlformats.org/officeDocument/2006/relationships/customXml" Target="../ink/ink261.xml"/><Relationship Id="rId41" Type="http://schemas.openxmlformats.org/officeDocument/2006/relationships/image" Target="../media/image156.png"/><Relationship Id="rId62" Type="http://schemas.openxmlformats.org/officeDocument/2006/relationships/customXml" Target="../ink/ink282.xml"/><Relationship Id="rId83" Type="http://schemas.openxmlformats.org/officeDocument/2006/relationships/image" Target="../media/image578.png"/><Relationship Id="rId179" Type="http://schemas.openxmlformats.org/officeDocument/2006/relationships/image" Target="../media/image627.png"/><Relationship Id="rId365" Type="http://schemas.openxmlformats.org/officeDocument/2006/relationships/image" Target="../media/image720.png"/><Relationship Id="rId386" Type="http://schemas.openxmlformats.org/officeDocument/2006/relationships/customXml" Target="../ink/ink434.xml"/><Relationship Id="rId190" Type="http://schemas.openxmlformats.org/officeDocument/2006/relationships/customXml" Target="../ink/ink346.xml"/><Relationship Id="rId204" Type="http://schemas.openxmlformats.org/officeDocument/2006/relationships/customXml" Target="../ink/ink353.xml"/><Relationship Id="rId225" Type="http://schemas.openxmlformats.org/officeDocument/2006/relationships/image" Target="../media/image650.png"/><Relationship Id="rId246" Type="http://schemas.openxmlformats.org/officeDocument/2006/relationships/customXml" Target="../ink/ink374.xml"/><Relationship Id="rId288" Type="http://schemas.openxmlformats.org/officeDocument/2006/relationships/customXml" Target="../ink/ink390.xml"/><Relationship Id="rId411" Type="http://schemas.openxmlformats.org/officeDocument/2006/relationships/image" Target="../media/image743.png"/><Relationship Id="rId432" Type="http://schemas.openxmlformats.org/officeDocument/2006/relationships/customXml" Target="../ink/ink457.xml"/><Relationship Id="rId453" Type="http://schemas.openxmlformats.org/officeDocument/2006/relationships/image" Target="../media/image764.png"/><Relationship Id="rId474" Type="http://schemas.openxmlformats.org/officeDocument/2006/relationships/customXml" Target="../ink/ink478.xml"/><Relationship Id="rId106" Type="http://schemas.openxmlformats.org/officeDocument/2006/relationships/customXml" Target="../ink/ink304.xml"/><Relationship Id="rId127" Type="http://schemas.openxmlformats.org/officeDocument/2006/relationships/image" Target="../media/image600.png"/><Relationship Id="rId313" Type="http://schemas.openxmlformats.org/officeDocument/2006/relationships/image" Target="../media/image694.png"/><Relationship Id="rId10" Type="http://schemas.openxmlformats.org/officeDocument/2006/relationships/customXml" Target="../ink/ink256.xml"/><Relationship Id="rId31" Type="http://schemas.openxmlformats.org/officeDocument/2006/relationships/image" Target="../media/image411.png"/><Relationship Id="rId52" Type="http://schemas.openxmlformats.org/officeDocument/2006/relationships/customXml" Target="../ink/ink277.xml"/><Relationship Id="rId73" Type="http://schemas.openxmlformats.org/officeDocument/2006/relationships/image" Target="../media/image573.png"/><Relationship Id="rId94" Type="http://schemas.openxmlformats.org/officeDocument/2006/relationships/customXml" Target="../ink/ink298.xml"/><Relationship Id="rId148" Type="http://schemas.openxmlformats.org/officeDocument/2006/relationships/customXml" Target="../ink/ink325.xml"/><Relationship Id="rId169" Type="http://schemas.openxmlformats.org/officeDocument/2006/relationships/image" Target="../media/image622.png"/><Relationship Id="rId334" Type="http://schemas.openxmlformats.org/officeDocument/2006/relationships/customXml" Target="../ink/ink413.xml"/><Relationship Id="rId355" Type="http://schemas.openxmlformats.org/officeDocument/2006/relationships/image" Target="../media/image715.png"/><Relationship Id="rId376" Type="http://schemas.openxmlformats.org/officeDocument/2006/relationships/customXml" Target="../ink/ink429.xml"/><Relationship Id="rId397" Type="http://schemas.openxmlformats.org/officeDocument/2006/relationships/image" Target="../media/image736.png"/><Relationship Id="rId4" Type="http://schemas.openxmlformats.org/officeDocument/2006/relationships/customXml" Target="../ink/ink253.xml"/><Relationship Id="rId180" Type="http://schemas.openxmlformats.org/officeDocument/2006/relationships/customXml" Target="../ink/ink341.xml"/><Relationship Id="rId215" Type="http://schemas.openxmlformats.org/officeDocument/2006/relationships/image" Target="../media/image645.png"/><Relationship Id="rId236" Type="http://schemas.openxmlformats.org/officeDocument/2006/relationships/customXml" Target="../ink/ink369.xml"/><Relationship Id="rId257" Type="http://schemas.openxmlformats.org/officeDocument/2006/relationships/image" Target="../media/image666.png"/><Relationship Id="rId278" Type="http://schemas.openxmlformats.org/officeDocument/2006/relationships/customXml" Target="../ink/ink385.xml"/><Relationship Id="rId401" Type="http://schemas.openxmlformats.org/officeDocument/2006/relationships/image" Target="../media/image738.png"/><Relationship Id="rId422" Type="http://schemas.openxmlformats.org/officeDocument/2006/relationships/customXml" Target="../ink/ink452.xml"/><Relationship Id="rId443" Type="http://schemas.openxmlformats.org/officeDocument/2006/relationships/image" Target="../media/image759.png"/><Relationship Id="rId464" Type="http://schemas.openxmlformats.org/officeDocument/2006/relationships/customXml" Target="../ink/ink473.xml"/><Relationship Id="rId303" Type="http://schemas.openxmlformats.org/officeDocument/2006/relationships/image" Target="../media/image689.png"/><Relationship Id="rId485" Type="http://schemas.openxmlformats.org/officeDocument/2006/relationships/image" Target="../media/image780.png"/><Relationship Id="rId42" Type="http://schemas.openxmlformats.org/officeDocument/2006/relationships/customXml" Target="../ink/ink272.xml"/><Relationship Id="rId84" Type="http://schemas.openxmlformats.org/officeDocument/2006/relationships/customXml" Target="../ink/ink293.xml"/><Relationship Id="rId138" Type="http://schemas.openxmlformats.org/officeDocument/2006/relationships/customXml" Target="../ink/ink320.xml"/><Relationship Id="rId387" Type="http://schemas.openxmlformats.org/officeDocument/2006/relationships/image" Target="../media/image731.png"/><Relationship Id="rId191" Type="http://schemas.openxmlformats.org/officeDocument/2006/relationships/image" Target="../media/image633.png"/><Relationship Id="rId205" Type="http://schemas.openxmlformats.org/officeDocument/2006/relationships/image" Target="../media/image640.png"/><Relationship Id="rId247" Type="http://schemas.openxmlformats.org/officeDocument/2006/relationships/image" Target="../media/image661.png"/><Relationship Id="rId412" Type="http://schemas.openxmlformats.org/officeDocument/2006/relationships/customXml" Target="../ink/ink447.xml"/><Relationship Id="rId107" Type="http://schemas.openxmlformats.org/officeDocument/2006/relationships/image" Target="../media/image590.png"/><Relationship Id="rId289" Type="http://schemas.openxmlformats.org/officeDocument/2006/relationships/image" Target="../media/image682.png"/><Relationship Id="rId454" Type="http://schemas.openxmlformats.org/officeDocument/2006/relationships/customXml" Target="../ink/ink468.xml"/><Relationship Id="rId11" Type="http://schemas.openxmlformats.org/officeDocument/2006/relationships/image" Target="../media/image3010.png"/><Relationship Id="rId53" Type="http://schemas.openxmlformats.org/officeDocument/2006/relationships/image" Target="../media/image435.png"/><Relationship Id="rId149" Type="http://schemas.openxmlformats.org/officeDocument/2006/relationships/image" Target="../media/image612.png"/><Relationship Id="rId314" Type="http://schemas.openxmlformats.org/officeDocument/2006/relationships/customXml" Target="../ink/ink403.xml"/><Relationship Id="rId356" Type="http://schemas.openxmlformats.org/officeDocument/2006/relationships/customXml" Target="../ink/ink419.xml"/><Relationship Id="rId398" Type="http://schemas.openxmlformats.org/officeDocument/2006/relationships/customXml" Target="../ink/ink440.xml"/><Relationship Id="rId95" Type="http://schemas.openxmlformats.org/officeDocument/2006/relationships/image" Target="../media/image584.png"/><Relationship Id="rId160" Type="http://schemas.openxmlformats.org/officeDocument/2006/relationships/customXml" Target="../ink/ink331.xml"/><Relationship Id="rId216" Type="http://schemas.openxmlformats.org/officeDocument/2006/relationships/customXml" Target="../ink/ink359.xml"/><Relationship Id="rId423" Type="http://schemas.openxmlformats.org/officeDocument/2006/relationships/image" Target="../media/image749.png"/><Relationship Id="rId258" Type="http://schemas.openxmlformats.org/officeDocument/2006/relationships/customXml" Target="../ink/ink380.xml"/><Relationship Id="rId465" Type="http://schemas.openxmlformats.org/officeDocument/2006/relationships/image" Target="../media/image770.png"/><Relationship Id="rId22" Type="http://schemas.openxmlformats.org/officeDocument/2006/relationships/customXml" Target="../ink/ink262.xml"/><Relationship Id="rId64" Type="http://schemas.openxmlformats.org/officeDocument/2006/relationships/customXml" Target="../ink/ink283.xml"/><Relationship Id="rId118" Type="http://schemas.openxmlformats.org/officeDocument/2006/relationships/customXml" Target="../ink/ink310.xml"/><Relationship Id="rId325" Type="http://schemas.openxmlformats.org/officeDocument/2006/relationships/image" Target="../media/image700.png"/><Relationship Id="rId367" Type="http://schemas.openxmlformats.org/officeDocument/2006/relationships/image" Target="../media/image721.png"/><Relationship Id="rId171" Type="http://schemas.openxmlformats.org/officeDocument/2006/relationships/image" Target="../media/image623.png"/><Relationship Id="rId227" Type="http://schemas.openxmlformats.org/officeDocument/2006/relationships/image" Target="../media/image651.png"/><Relationship Id="rId434" Type="http://schemas.openxmlformats.org/officeDocument/2006/relationships/customXml" Target="../ink/ink458.xml"/><Relationship Id="rId476" Type="http://schemas.openxmlformats.org/officeDocument/2006/relationships/customXml" Target="../ink/ink479.xml"/><Relationship Id="rId33" Type="http://schemas.openxmlformats.org/officeDocument/2006/relationships/image" Target="../media/image8310.png"/><Relationship Id="rId129" Type="http://schemas.openxmlformats.org/officeDocument/2006/relationships/image" Target="../media/image601.png"/><Relationship Id="rId280" Type="http://schemas.openxmlformats.org/officeDocument/2006/relationships/customXml" Target="../ink/ink386.xml"/><Relationship Id="rId336" Type="http://schemas.openxmlformats.org/officeDocument/2006/relationships/customXml" Target="../ink/ink414.xml"/><Relationship Id="rId75" Type="http://schemas.openxmlformats.org/officeDocument/2006/relationships/image" Target="../media/image574.png"/><Relationship Id="rId140" Type="http://schemas.openxmlformats.org/officeDocument/2006/relationships/customXml" Target="../ink/ink321.xml"/><Relationship Id="rId182" Type="http://schemas.openxmlformats.org/officeDocument/2006/relationships/customXml" Target="../ink/ink342.xml"/><Relationship Id="rId378" Type="http://schemas.openxmlformats.org/officeDocument/2006/relationships/customXml" Target="../ink/ink430.xml"/><Relationship Id="rId403" Type="http://schemas.openxmlformats.org/officeDocument/2006/relationships/image" Target="../media/image739.png"/><Relationship Id="rId6" Type="http://schemas.openxmlformats.org/officeDocument/2006/relationships/customXml" Target="../ink/ink254.xml"/><Relationship Id="rId238" Type="http://schemas.openxmlformats.org/officeDocument/2006/relationships/customXml" Target="../ink/ink370.xml"/><Relationship Id="rId445" Type="http://schemas.openxmlformats.org/officeDocument/2006/relationships/image" Target="../media/image760.png"/><Relationship Id="rId487" Type="http://schemas.openxmlformats.org/officeDocument/2006/relationships/image" Target="../media/image781.png"/><Relationship Id="rId291" Type="http://schemas.openxmlformats.org/officeDocument/2006/relationships/image" Target="../media/image683.png"/><Relationship Id="rId305" Type="http://schemas.openxmlformats.org/officeDocument/2006/relationships/image" Target="../media/image690.png"/><Relationship Id="rId44" Type="http://schemas.openxmlformats.org/officeDocument/2006/relationships/customXml" Target="../ink/ink273.xml"/><Relationship Id="rId86" Type="http://schemas.openxmlformats.org/officeDocument/2006/relationships/customXml" Target="../ink/ink294.xml"/><Relationship Id="rId151" Type="http://schemas.openxmlformats.org/officeDocument/2006/relationships/image" Target="../media/image613.png"/><Relationship Id="rId389" Type="http://schemas.openxmlformats.org/officeDocument/2006/relationships/image" Target="../media/image732.png"/><Relationship Id="rId193" Type="http://schemas.openxmlformats.org/officeDocument/2006/relationships/image" Target="../media/image634.png"/><Relationship Id="rId207" Type="http://schemas.openxmlformats.org/officeDocument/2006/relationships/image" Target="../media/image641.png"/><Relationship Id="rId249" Type="http://schemas.openxmlformats.org/officeDocument/2006/relationships/image" Target="../media/image662.png"/><Relationship Id="rId414" Type="http://schemas.openxmlformats.org/officeDocument/2006/relationships/customXml" Target="../ink/ink448.xml"/><Relationship Id="rId456" Type="http://schemas.openxmlformats.org/officeDocument/2006/relationships/customXml" Target="../ink/ink469.xml"/><Relationship Id="rId13" Type="http://schemas.openxmlformats.org/officeDocument/2006/relationships/image" Target="../media/image3110.png"/><Relationship Id="rId109" Type="http://schemas.openxmlformats.org/officeDocument/2006/relationships/image" Target="../media/image591.png"/><Relationship Id="rId260" Type="http://schemas.openxmlformats.org/officeDocument/2006/relationships/customXml" Target="../ink/ink381.xml"/><Relationship Id="rId316" Type="http://schemas.openxmlformats.org/officeDocument/2006/relationships/customXml" Target="../ink/ink404.xml"/><Relationship Id="rId55" Type="http://schemas.openxmlformats.org/officeDocument/2006/relationships/image" Target="../media/image445.png"/><Relationship Id="rId97" Type="http://schemas.openxmlformats.org/officeDocument/2006/relationships/image" Target="../media/image585.png"/><Relationship Id="rId120" Type="http://schemas.openxmlformats.org/officeDocument/2006/relationships/customXml" Target="../ink/ink311.xml"/><Relationship Id="rId358" Type="http://schemas.openxmlformats.org/officeDocument/2006/relationships/customXml" Target="../ink/ink420.xml"/><Relationship Id="rId162" Type="http://schemas.openxmlformats.org/officeDocument/2006/relationships/customXml" Target="../ink/ink332.xml"/><Relationship Id="rId218" Type="http://schemas.openxmlformats.org/officeDocument/2006/relationships/customXml" Target="../ink/ink360.xml"/><Relationship Id="rId425" Type="http://schemas.openxmlformats.org/officeDocument/2006/relationships/image" Target="../media/image750.png"/><Relationship Id="rId467" Type="http://schemas.openxmlformats.org/officeDocument/2006/relationships/image" Target="../media/image771.png"/><Relationship Id="rId24" Type="http://schemas.openxmlformats.org/officeDocument/2006/relationships/customXml" Target="../ink/ink263.xml"/><Relationship Id="rId66" Type="http://schemas.openxmlformats.org/officeDocument/2006/relationships/customXml" Target="../ink/ink284.xml"/><Relationship Id="rId131" Type="http://schemas.openxmlformats.org/officeDocument/2006/relationships/image" Target="../media/image602.png"/><Relationship Id="rId327" Type="http://schemas.openxmlformats.org/officeDocument/2006/relationships/image" Target="../media/image701.png"/><Relationship Id="rId369" Type="http://schemas.openxmlformats.org/officeDocument/2006/relationships/image" Target="../media/image722.png"/><Relationship Id="rId173" Type="http://schemas.openxmlformats.org/officeDocument/2006/relationships/image" Target="../media/image624.png"/><Relationship Id="rId229" Type="http://schemas.openxmlformats.org/officeDocument/2006/relationships/image" Target="../media/image652.png"/><Relationship Id="rId380" Type="http://schemas.openxmlformats.org/officeDocument/2006/relationships/customXml" Target="../ink/ink431.xml"/><Relationship Id="rId436" Type="http://schemas.openxmlformats.org/officeDocument/2006/relationships/customXml" Target="../ink/ink459.xml"/><Relationship Id="rId240" Type="http://schemas.openxmlformats.org/officeDocument/2006/relationships/customXml" Target="../ink/ink371.xml"/><Relationship Id="rId478" Type="http://schemas.openxmlformats.org/officeDocument/2006/relationships/customXml" Target="../ink/ink480.xml"/><Relationship Id="rId35" Type="http://schemas.openxmlformats.org/officeDocument/2006/relationships/image" Target="../media/image8410.png"/><Relationship Id="rId77" Type="http://schemas.openxmlformats.org/officeDocument/2006/relationships/image" Target="../media/image575.png"/><Relationship Id="rId100" Type="http://schemas.openxmlformats.org/officeDocument/2006/relationships/customXml" Target="../ink/ink301.xml"/><Relationship Id="rId282" Type="http://schemas.openxmlformats.org/officeDocument/2006/relationships/customXml" Target="../ink/ink387.xml"/><Relationship Id="rId338" Type="http://schemas.openxmlformats.org/officeDocument/2006/relationships/customXml" Target="../ink/ink415.xml"/><Relationship Id="rId8" Type="http://schemas.openxmlformats.org/officeDocument/2006/relationships/customXml" Target="../ink/ink255.xml"/><Relationship Id="rId142" Type="http://schemas.openxmlformats.org/officeDocument/2006/relationships/customXml" Target="../ink/ink322.xml"/><Relationship Id="rId184" Type="http://schemas.openxmlformats.org/officeDocument/2006/relationships/customXml" Target="../ink/ink343.xml"/><Relationship Id="rId391" Type="http://schemas.openxmlformats.org/officeDocument/2006/relationships/image" Target="../media/image733.png"/><Relationship Id="rId405" Type="http://schemas.openxmlformats.org/officeDocument/2006/relationships/image" Target="../media/image740.png"/><Relationship Id="rId447" Type="http://schemas.openxmlformats.org/officeDocument/2006/relationships/image" Target="../media/image761.png"/><Relationship Id="rId251" Type="http://schemas.openxmlformats.org/officeDocument/2006/relationships/image" Target="../media/image663.png"/><Relationship Id="rId46" Type="http://schemas.openxmlformats.org/officeDocument/2006/relationships/customXml" Target="../ink/ink274.xml"/><Relationship Id="rId293" Type="http://schemas.openxmlformats.org/officeDocument/2006/relationships/image" Target="../media/image684.png"/><Relationship Id="rId307" Type="http://schemas.openxmlformats.org/officeDocument/2006/relationships/image" Target="../media/image691.png"/><Relationship Id="rId88" Type="http://schemas.openxmlformats.org/officeDocument/2006/relationships/customXml" Target="../ink/ink295.xml"/><Relationship Id="rId111" Type="http://schemas.openxmlformats.org/officeDocument/2006/relationships/image" Target="../media/image592.png"/><Relationship Id="rId153" Type="http://schemas.openxmlformats.org/officeDocument/2006/relationships/image" Target="../media/image614.png"/><Relationship Id="rId195" Type="http://schemas.openxmlformats.org/officeDocument/2006/relationships/image" Target="../media/image635.png"/><Relationship Id="rId209" Type="http://schemas.openxmlformats.org/officeDocument/2006/relationships/image" Target="../media/image642.png"/><Relationship Id="rId360" Type="http://schemas.openxmlformats.org/officeDocument/2006/relationships/customXml" Target="../ink/ink421.xml"/><Relationship Id="rId416" Type="http://schemas.openxmlformats.org/officeDocument/2006/relationships/customXml" Target="../ink/ink449.xml"/><Relationship Id="rId220" Type="http://schemas.openxmlformats.org/officeDocument/2006/relationships/customXml" Target="../ink/ink361.xml"/><Relationship Id="rId458" Type="http://schemas.openxmlformats.org/officeDocument/2006/relationships/customXml" Target="../ink/ink470.xml"/><Relationship Id="rId15" Type="http://schemas.openxmlformats.org/officeDocument/2006/relationships/image" Target="../media/image3210.png"/><Relationship Id="rId57" Type="http://schemas.openxmlformats.org/officeDocument/2006/relationships/image" Target="../media/image513.png"/><Relationship Id="rId262" Type="http://schemas.openxmlformats.org/officeDocument/2006/relationships/customXml" Target="../ink/ink382.xml"/><Relationship Id="rId318" Type="http://schemas.openxmlformats.org/officeDocument/2006/relationships/customXml" Target="../ink/ink405.xml"/><Relationship Id="rId99" Type="http://schemas.openxmlformats.org/officeDocument/2006/relationships/image" Target="../media/image586.png"/><Relationship Id="rId122" Type="http://schemas.openxmlformats.org/officeDocument/2006/relationships/customXml" Target="../ink/ink312.xml"/><Relationship Id="rId164" Type="http://schemas.openxmlformats.org/officeDocument/2006/relationships/customXml" Target="../ink/ink333.xml"/><Relationship Id="rId371" Type="http://schemas.openxmlformats.org/officeDocument/2006/relationships/image" Target="../media/image723.png"/><Relationship Id="rId427" Type="http://schemas.openxmlformats.org/officeDocument/2006/relationships/image" Target="../media/image751.png"/><Relationship Id="rId469" Type="http://schemas.openxmlformats.org/officeDocument/2006/relationships/image" Target="../media/image772.png"/><Relationship Id="rId26" Type="http://schemas.openxmlformats.org/officeDocument/2006/relationships/customXml" Target="../ink/ink264.xml"/><Relationship Id="rId231" Type="http://schemas.openxmlformats.org/officeDocument/2006/relationships/image" Target="../media/image653.png"/><Relationship Id="rId273" Type="http://schemas.openxmlformats.org/officeDocument/2006/relationships/image" Target="../media/image674.png"/><Relationship Id="rId329" Type="http://schemas.openxmlformats.org/officeDocument/2006/relationships/image" Target="../media/image702.png"/><Relationship Id="rId480" Type="http://schemas.openxmlformats.org/officeDocument/2006/relationships/customXml" Target="../ink/ink481.xml"/><Relationship Id="rId68" Type="http://schemas.openxmlformats.org/officeDocument/2006/relationships/customXml" Target="../ink/ink285.xml"/><Relationship Id="rId133" Type="http://schemas.openxmlformats.org/officeDocument/2006/relationships/image" Target="../media/image603.png"/><Relationship Id="rId175" Type="http://schemas.openxmlformats.org/officeDocument/2006/relationships/image" Target="../media/image625.png"/><Relationship Id="rId340" Type="http://schemas.openxmlformats.org/officeDocument/2006/relationships/customXml" Target="../ink/ink416.xml"/><Relationship Id="rId200" Type="http://schemas.openxmlformats.org/officeDocument/2006/relationships/customXml" Target="../ink/ink351.xml"/><Relationship Id="rId382" Type="http://schemas.openxmlformats.org/officeDocument/2006/relationships/customXml" Target="../ink/ink432.xml"/><Relationship Id="rId438" Type="http://schemas.openxmlformats.org/officeDocument/2006/relationships/customXml" Target="../ink/ink460.xml"/><Relationship Id="rId242" Type="http://schemas.openxmlformats.org/officeDocument/2006/relationships/customXml" Target="../ink/ink372.xml"/><Relationship Id="rId284" Type="http://schemas.openxmlformats.org/officeDocument/2006/relationships/customXml" Target="../ink/ink388.xml"/><Relationship Id="rId37" Type="http://schemas.openxmlformats.org/officeDocument/2006/relationships/image" Target="../media/image134.png"/><Relationship Id="rId79" Type="http://schemas.openxmlformats.org/officeDocument/2006/relationships/image" Target="../media/image576.png"/><Relationship Id="rId102" Type="http://schemas.openxmlformats.org/officeDocument/2006/relationships/customXml" Target="../ink/ink302.xml"/><Relationship Id="rId144" Type="http://schemas.openxmlformats.org/officeDocument/2006/relationships/customXml" Target="../ink/ink323.xml"/><Relationship Id="rId90" Type="http://schemas.openxmlformats.org/officeDocument/2006/relationships/customXml" Target="../ink/ink296.xml"/><Relationship Id="rId186" Type="http://schemas.openxmlformats.org/officeDocument/2006/relationships/customXml" Target="../ink/ink344.xml"/><Relationship Id="rId393" Type="http://schemas.openxmlformats.org/officeDocument/2006/relationships/image" Target="../media/image734.png"/><Relationship Id="rId407" Type="http://schemas.openxmlformats.org/officeDocument/2006/relationships/image" Target="../media/image741.png"/><Relationship Id="rId449" Type="http://schemas.openxmlformats.org/officeDocument/2006/relationships/image" Target="../media/image762.png"/><Relationship Id="rId211" Type="http://schemas.openxmlformats.org/officeDocument/2006/relationships/image" Target="../media/image643.png"/><Relationship Id="rId253" Type="http://schemas.openxmlformats.org/officeDocument/2006/relationships/image" Target="../media/image664.png"/><Relationship Id="rId295" Type="http://schemas.openxmlformats.org/officeDocument/2006/relationships/image" Target="../media/image685.png"/><Relationship Id="rId309" Type="http://schemas.openxmlformats.org/officeDocument/2006/relationships/image" Target="../media/image692.png"/><Relationship Id="rId460" Type="http://schemas.openxmlformats.org/officeDocument/2006/relationships/customXml" Target="../ink/ink471.xml"/><Relationship Id="rId48" Type="http://schemas.openxmlformats.org/officeDocument/2006/relationships/customXml" Target="../ink/ink275.xml"/><Relationship Id="rId113" Type="http://schemas.openxmlformats.org/officeDocument/2006/relationships/image" Target="../media/image593.png"/><Relationship Id="rId320" Type="http://schemas.openxmlformats.org/officeDocument/2006/relationships/customXml" Target="../ink/ink406.xml"/><Relationship Id="rId155" Type="http://schemas.openxmlformats.org/officeDocument/2006/relationships/image" Target="../media/image615.png"/><Relationship Id="rId197" Type="http://schemas.openxmlformats.org/officeDocument/2006/relationships/image" Target="../media/image636.png"/><Relationship Id="rId362" Type="http://schemas.openxmlformats.org/officeDocument/2006/relationships/customXml" Target="../ink/ink422.xml"/><Relationship Id="rId418" Type="http://schemas.openxmlformats.org/officeDocument/2006/relationships/customXml" Target="../ink/ink450.xml"/><Relationship Id="rId222" Type="http://schemas.openxmlformats.org/officeDocument/2006/relationships/customXml" Target="../ink/ink362.xml"/><Relationship Id="rId471" Type="http://schemas.openxmlformats.org/officeDocument/2006/relationships/image" Target="../media/image773.png"/><Relationship Id="rId17" Type="http://schemas.openxmlformats.org/officeDocument/2006/relationships/image" Target="../media/image3310.png"/><Relationship Id="rId59" Type="http://schemas.openxmlformats.org/officeDocument/2006/relationships/image" Target="../media/image514.png"/><Relationship Id="rId124" Type="http://schemas.openxmlformats.org/officeDocument/2006/relationships/customXml" Target="../ink/ink313.xml"/><Relationship Id="rId70" Type="http://schemas.openxmlformats.org/officeDocument/2006/relationships/customXml" Target="../ink/ink286.xml"/><Relationship Id="rId166" Type="http://schemas.openxmlformats.org/officeDocument/2006/relationships/customXml" Target="../ink/ink334.xml"/><Relationship Id="rId331" Type="http://schemas.openxmlformats.org/officeDocument/2006/relationships/image" Target="../media/image703.png"/><Relationship Id="rId373" Type="http://schemas.openxmlformats.org/officeDocument/2006/relationships/image" Target="../media/image724.png"/><Relationship Id="rId429" Type="http://schemas.openxmlformats.org/officeDocument/2006/relationships/image" Target="../media/image752.png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654.png"/><Relationship Id="rId440" Type="http://schemas.openxmlformats.org/officeDocument/2006/relationships/customXml" Target="../ink/ink461.xml"/><Relationship Id="rId28" Type="http://schemas.openxmlformats.org/officeDocument/2006/relationships/customXml" Target="../ink/ink265.xml"/><Relationship Id="rId275" Type="http://schemas.openxmlformats.org/officeDocument/2006/relationships/image" Target="../media/image675.png"/><Relationship Id="rId300" Type="http://schemas.openxmlformats.org/officeDocument/2006/relationships/customXml" Target="../ink/ink396.xml"/><Relationship Id="rId482" Type="http://schemas.openxmlformats.org/officeDocument/2006/relationships/customXml" Target="../ink/ink482.xml"/><Relationship Id="rId81" Type="http://schemas.openxmlformats.org/officeDocument/2006/relationships/image" Target="../media/image577.png"/><Relationship Id="rId135" Type="http://schemas.openxmlformats.org/officeDocument/2006/relationships/image" Target="../media/image604.png"/><Relationship Id="rId177" Type="http://schemas.openxmlformats.org/officeDocument/2006/relationships/image" Target="../media/image626.png"/><Relationship Id="rId342" Type="http://schemas.openxmlformats.org/officeDocument/2006/relationships/customXml" Target="../ink/ink417.xml"/><Relationship Id="rId384" Type="http://schemas.openxmlformats.org/officeDocument/2006/relationships/customXml" Target="../ink/ink433.xml"/><Relationship Id="rId202" Type="http://schemas.openxmlformats.org/officeDocument/2006/relationships/customXml" Target="../ink/ink352.xml"/><Relationship Id="rId244" Type="http://schemas.openxmlformats.org/officeDocument/2006/relationships/customXml" Target="../ink/ink373.xml"/><Relationship Id="rId39" Type="http://schemas.openxmlformats.org/officeDocument/2006/relationships/image" Target="../media/image155.png"/><Relationship Id="rId286" Type="http://schemas.openxmlformats.org/officeDocument/2006/relationships/customXml" Target="../ink/ink389.xml"/><Relationship Id="rId451" Type="http://schemas.openxmlformats.org/officeDocument/2006/relationships/image" Target="../media/image763.png"/><Relationship Id="rId50" Type="http://schemas.openxmlformats.org/officeDocument/2006/relationships/customXml" Target="../ink/ink276.xml"/><Relationship Id="rId104" Type="http://schemas.openxmlformats.org/officeDocument/2006/relationships/customXml" Target="../ink/ink303.xml"/><Relationship Id="rId146" Type="http://schemas.openxmlformats.org/officeDocument/2006/relationships/customXml" Target="../ink/ink324.xml"/><Relationship Id="rId188" Type="http://schemas.openxmlformats.org/officeDocument/2006/relationships/customXml" Target="../ink/ink345.xml"/><Relationship Id="rId311" Type="http://schemas.openxmlformats.org/officeDocument/2006/relationships/image" Target="../media/image693.png"/><Relationship Id="rId395" Type="http://schemas.openxmlformats.org/officeDocument/2006/relationships/image" Target="../media/image735.png"/><Relationship Id="rId409" Type="http://schemas.openxmlformats.org/officeDocument/2006/relationships/image" Target="../media/image742.png"/><Relationship Id="rId92" Type="http://schemas.openxmlformats.org/officeDocument/2006/relationships/customXml" Target="../ink/ink297.xml"/><Relationship Id="rId213" Type="http://schemas.openxmlformats.org/officeDocument/2006/relationships/image" Target="../media/image644.png"/><Relationship Id="rId420" Type="http://schemas.openxmlformats.org/officeDocument/2006/relationships/customXml" Target="../ink/ink451.xml"/><Relationship Id="rId255" Type="http://schemas.openxmlformats.org/officeDocument/2006/relationships/image" Target="../media/image665.png"/><Relationship Id="rId297" Type="http://schemas.openxmlformats.org/officeDocument/2006/relationships/image" Target="../media/image686.png"/><Relationship Id="rId462" Type="http://schemas.openxmlformats.org/officeDocument/2006/relationships/customXml" Target="../ink/ink472.xml"/><Relationship Id="rId115" Type="http://schemas.openxmlformats.org/officeDocument/2006/relationships/image" Target="../media/image594.png"/><Relationship Id="rId157" Type="http://schemas.openxmlformats.org/officeDocument/2006/relationships/image" Target="../media/image616.png"/><Relationship Id="rId322" Type="http://schemas.openxmlformats.org/officeDocument/2006/relationships/customXml" Target="../ink/ink407.xml"/><Relationship Id="rId364" Type="http://schemas.openxmlformats.org/officeDocument/2006/relationships/customXml" Target="../ink/ink423.xml"/></Relationships>
</file>

<file path=ppt/slides/_rels/slide3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839.png"/><Relationship Id="rId21" Type="http://schemas.openxmlformats.org/officeDocument/2006/relationships/image" Target="../media/image791.png"/><Relationship Id="rId42" Type="http://schemas.openxmlformats.org/officeDocument/2006/relationships/customXml" Target="../ink/ink505.xml"/><Relationship Id="rId63" Type="http://schemas.openxmlformats.org/officeDocument/2006/relationships/image" Target="../media/image812.png"/><Relationship Id="rId84" Type="http://schemas.openxmlformats.org/officeDocument/2006/relationships/customXml" Target="../ink/ink526.xml"/><Relationship Id="rId138" Type="http://schemas.openxmlformats.org/officeDocument/2006/relationships/customXml" Target="../ink/ink553.xml"/><Relationship Id="rId159" Type="http://schemas.openxmlformats.org/officeDocument/2006/relationships/image" Target="../media/image860.png"/><Relationship Id="rId170" Type="http://schemas.openxmlformats.org/officeDocument/2006/relationships/customXml" Target="../ink/ink569.xml"/><Relationship Id="rId191" Type="http://schemas.openxmlformats.org/officeDocument/2006/relationships/image" Target="../media/image876.png"/><Relationship Id="rId205" Type="http://schemas.openxmlformats.org/officeDocument/2006/relationships/image" Target="../media/image883.png"/><Relationship Id="rId107" Type="http://schemas.openxmlformats.org/officeDocument/2006/relationships/image" Target="../media/image834.png"/><Relationship Id="rId11" Type="http://schemas.openxmlformats.org/officeDocument/2006/relationships/image" Target="../media/image786.png"/><Relationship Id="rId32" Type="http://schemas.openxmlformats.org/officeDocument/2006/relationships/customXml" Target="../ink/ink500.xml"/><Relationship Id="rId53" Type="http://schemas.openxmlformats.org/officeDocument/2006/relationships/image" Target="../media/image807.png"/><Relationship Id="rId74" Type="http://schemas.openxmlformats.org/officeDocument/2006/relationships/customXml" Target="../ink/ink521.xml"/><Relationship Id="rId128" Type="http://schemas.openxmlformats.org/officeDocument/2006/relationships/customXml" Target="../ink/ink548.xml"/><Relationship Id="rId149" Type="http://schemas.openxmlformats.org/officeDocument/2006/relationships/image" Target="../media/image855.png"/><Relationship Id="rId5" Type="http://schemas.openxmlformats.org/officeDocument/2006/relationships/image" Target="../media/image783.png"/><Relationship Id="rId95" Type="http://schemas.openxmlformats.org/officeDocument/2006/relationships/image" Target="../media/image828.png"/><Relationship Id="rId160" Type="http://schemas.openxmlformats.org/officeDocument/2006/relationships/customXml" Target="../ink/ink564.xml"/><Relationship Id="rId181" Type="http://schemas.openxmlformats.org/officeDocument/2006/relationships/image" Target="../media/image871.png"/><Relationship Id="rId22" Type="http://schemas.openxmlformats.org/officeDocument/2006/relationships/customXml" Target="../ink/ink495.xml"/><Relationship Id="rId43" Type="http://schemas.openxmlformats.org/officeDocument/2006/relationships/image" Target="../media/image802.png"/><Relationship Id="rId64" Type="http://schemas.openxmlformats.org/officeDocument/2006/relationships/customXml" Target="../ink/ink516.xml"/><Relationship Id="rId118" Type="http://schemas.openxmlformats.org/officeDocument/2006/relationships/customXml" Target="../ink/ink543.xml"/><Relationship Id="rId139" Type="http://schemas.openxmlformats.org/officeDocument/2006/relationships/image" Target="../media/image850.png"/><Relationship Id="rId85" Type="http://schemas.openxmlformats.org/officeDocument/2006/relationships/image" Target="../media/image823.png"/><Relationship Id="rId150" Type="http://schemas.openxmlformats.org/officeDocument/2006/relationships/customXml" Target="../ink/ink559.xml"/><Relationship Id="rId171" Type="http://schemas.openxmlformats.org/officeDocument/2006/relationships/image" Target="../media/image866.png"/><Relationship Id="rId192" Type="http://schemas.openxmlformats.org/officeDocument/2006/relationships/customXml" Target="../ink/ink580.xml"/><Relationship Id="rId206" Type="http://schemas.openxmlformats.org/officeDocument/2006/relationships/customXml" Target="../ink/ink587.xml"/><Relationship Id="rId12" Type="http://schemas.openxmlformats.org/officeDocument/2006/relationships/customXml" Target="../ink/ink490.xml"/><Relationship Id="rId33" Type="http://schemas.openxmlformats.org/officeDocument/2006/relationships/image" Target="../media/image797.png"/><Relationship Id="rId108" Type="http://schemas.openxmlformats.org/officeDocument/2006/relationships/customXml" Target="../ink/ink538.xml"/><Relationship Id="rId129" Type="http://schemas.openxmlformats.org/officeDocument/2006/relationships/image" Target="../media/image845.png"/><Relationship Id="rId54" Type="http://schemas.openxmlformats.org/officeDocument/2006/relationships/customXml" Target="../ink/ink511.xml"/><Relationship Id="rId75" Type="http://schemas.openxmlformats.org/officeDocument/2006/relationships/image" Target="../media/image818.png"/><Relationship Id="rId96" Type="http://schemas.openxmlformats.org/officeDocument/2006/relationships/customXml" Target="../ink/ink532.xml"/><Relationship Id="rId140" Type="http://schemas.openxmlformats.org/officeDocument/2006/relationships/customXml" Target="../ink/ink554.xml"/><Relationship Id="rId161" Type="http://schemas.openxmlformats.org/officeDocument/2006/relationships/image" Target="../media/image861.png"/><Relationship Id="rId182" Type="http://schemas.openxmlformats.org/officeDocument/2006/relationships/customXml" Target="../ink/ink575.xml"/><Relationship Id="rId6" Type="http://schemas.openxmlformats.org/officeDocument/2006/relationships/customXml" Target="../ink/ink487.xml"/><Relationship Id="rId23" Type="http://schemas.openxmlformats.org/officeDocument/2006/relationships/image" Target="../media/image792.png"/><Relationship Id="rId119" Type="http://schemas.openxmlformats.org/officeDocument/2006/relationships/image" Target="../media/image840.png"/><Relationship Id="rId44" Type="http://schemas.openxmlformats.org/officeDocument/2006/relationships/customXml" Target="../ink/ink506.xml"/><Relationship Id="rId65" Type="http://schemas.openxmlformats.org/officeDocument/2006/relationships/image" Target="../media/image813.png"/><Relationship Id="rId86" Type="http://schemas.openxmlformats.org/officeDocument/2006/relationships/customXml" Target="../ink/ink527.xml"/><Relationship Id="rId130" Type="http://schemas.openxmlformats.org/officeDocument/2006/relationships/customXml" Target="../ink/ink549.xml"/><Relationship Id="rId151" Type="http://schemas.openxmlformats.org/officeDocument/2006/relationships/image" Target="../media/image856.png"/><Relationship Id="rId172" Type="http://schemas.openxmlformats.org/officeDocument/2006/relationships/customXml" Target="../ink/ink570.xml"/><Relationship Id="rId193" Type="http://schemas.openxmlformats.org/officeDocument/2006/relationships/image" Target="../media/image877.png"/><Relationship Id="rId207" Type="http://schemas.openxmlformats.org/officeDocument/2006/relationships/image" Target="../media/image884.png"/><Relationship Id="rId13" Type="http://schemas.openxmlformats.org/officeDocument/2006/relationships/image" Target="../media/image787.png"/><Relationship Id="rId109" Type="http://schemas.openxmlformats.org/officeDocument/2006/relationships/image" Target="../media/image835.png"/><Relationship Id="rId34" Type="http://schemas.openxmlformats.org/officeDocument/2006/relationships/customXml" Target="../ink/ink501.xml"/><Relationship Id="rId55" Type="http://schemas.openxmlformats.org/officeDocument/2006/relationships/image" Target="../media/image808.png"/><Relationship Id="rId76" Type="http://schemas.openxmlformats.org/officeDocument/2006/relationships/customXml" Target="../ink/ink522.xml"/><Relationship Id="rId97" Type="http://schemas.openxmlformats.org/officeDocument/2006/relationships/image" Target="../media/image829.png"/><Relationship Id="rId120" Type="http://schemas.openxmlformats.org/officeDocument/2006/relationships/customXml" Target="../ink/ink544.xml"/><Relationship Id="rId141" Type="http://schemas.openxmlformats.org/officeDocument/2006/relationships/image" Target="../media/image851.png"/><Relationship Id="rId7" Type="http://schemas.openxmlformats.org/officeDocument/2006/relationships/image" Target="../media/image784.png"/><Relationship Id="rId162" Type="http://schemas.openxmlformats.org/officeDocument/2006/relationships/customXml" Target="../ink/ink565.xml"/><Relationship Id="rId183" Type="http://schemas.openxmlformats.org/officeDocument/2006/relationships/image" Target="../media/image872.png"/><Relationship Id="rId24" Type="http://schemas.openxmlformats.org/officeDocument/2006/relationships/customXml" Target="../ink/ink496.xml"/><Relationship Id="rId40" Type="http://schemas.openxmlformats.org/officeDocument/2006/relationships/customXml" Target="../ink/ink504.xml"/><Relationship Id="rId45" Type="http://schemas.openxmlformats.org/officeDocument/2006/relationships/image" Target="../media/image803.png"/><Relationship Id="rId66" Type="http://schemas.openxmlformats.org/officeDocument/2006/relationships/customXml" Target="../ink/ink517.xml"/><Relationship Id="rId87" Type="http://schemas.openxmlformats.org/officeDocument/2006/relationships/image" Target="../media/image824.png"/><Relationship Id="rId110" Type="http://schemas.openxmlformats.org/officeDocument/2006/relationships/customXml" Target="../ink/ink539.xml"/><Relationship Id="rId115" Type="http://schemas.openxmlformats.org/officeDocument/2006/relationships/image" Target="../media/image838.png"/><Relationship Id="rId131" Type="http://schemas.openxmlformats.org/officeDocument/2006/relationships/image" Target="../media/image846.png"/><Relationship Id="rId136" Type="http://schemas.openxmlformats.org/officeDocument/2006/relationships/customXml" Target="../ink/ink552.xml"/><Relationship Id="rId157" Type="http://schemas.openxmlformats.org/officeDocument/2006/relationships/image" Target="../media/image859.png"/><Relationship Id="rId178" Type="http://schemas.openxmlformats.org/officeDocument/2006/relationships/customXml" Target="../ink/ink573.xml"/><Relationship Id="rId61" Type="http://schemas.openxmlformats.org/officeDocument/2006/relationships/image" Target="../media/image811.png"/><Relationship Id="rId82" Type="http://schemas.openxmlformats.org/officeDocument/2006/relationships/customXml" Target="../ink/ink525.xml"/><Relationship Id="rId152" Type="http://schemas.openxmlformats.org/officeDocument/2006/relationships/customXml" Target="../ink/ink560.xml"/><Relationship Id="rId173" Type="http://schemas.openxmlformats.org/officeDocument/2006/relationships/image" Target="../media/image867.png"/><Relationship Id="rId194" Type="http://schemas.openxmlformats.org/officeDocument/2006/relationships/customXml" Target="../ink/ink581.xml"/><Relationship Id="rId199" Type="http://schemas.openxmlformats.org/officeDocument/2006/relationships/image" Target="../media/image880.png"/><Relationship Id="rId203" Type="http://schemas.openxmlformats.org/officeDocument/2006/relationships/image" Target="../media/image882.png"/><Relationship Id="rId19" Type="http://schemas.openxmlformats.org/officeDocument/2006/relationships/image" Target="../media/image790.png"/><Relationship Id="rId14" Type="http://schemas.openxmlformats.org/officeDocument/2006/relationships/customXml" Target="../ink/ink491.xml"/><Relationship Id="rId30" Type="http://schemas.openxmlformats.org/officeDocument/2006/relationships/customXml" Target="../ink/ink499.xml"/><Relationship Id="rId35" Type="http://schemas.openxmlformats.org/officeDocument/2006/relationships/image" Target="../media/image798.png"/><Relationship Id="rId56" Type="http://schemas.openxmlformats.org/officeDocument/2006/relationships/customXml" Target="../ink/ink512.xml"/><Relationship Id="rId77" Type="http://schemas.openxmlformats.org/officeDocument/2006/relationships/image" Target="../media/image819.png"/><Relationship Id="rId100" Type="http://schemas.openxmlformats.org/officeDocument/2006/relationships/customXml" Target="../ink/ink534.xml"/><Relationship Id="rId105" Type="http://schemas.openxmlformats.org/officeDocument/2006/relationships/image" Target="../media/image833.png"/><Relationship Id="rId126" Type="http://schemas.openxmlformats.org/officeDocument/2006/relationships/customXml" Target="../ink/ink547.xml"/><Relationship Id="rId147" Type="http://schemas.openxmlformats.org/officeDocument/2006/relationships/image" Target="../media/image854.png"/><Relationship Id="rId168" Type="http://schemas.openxmlformats.org/officeDocument/2006/relationships/customXml" Target="../ink/ink568.xml"/><Relationship Id="rId8" Type="http://schemas.openxmlformats.org/officeDocument/2006/relationships/customXml" Target="../ink/ink488.xml"/><Relationship Id="rId51" Type="http://schemas.openxmlformats.org/officeDocument/2006/relationships/image" Target="../media/image806.png"/><Relationship Id="rId72" Type="http://schemas.openxmlformats.org/officeDocument/2006/relationships/customXml" Target="../ink/ink520.xml"/><Relationship Id="rId93" Type="http://schemas.openxmlformats.org/officeDocument/2006/relationships/image" Target="../media/image827.png"/><Relationship Id="rId98" Type="http://schemas.openxmlformats.org/officeDocument/2006/relationships/customXml" Target="../ink/ink533.xml"/><Relationship Id="rId121" Type="http://schemas.openxmlformats.org/officeDocument/2006/relationships/image" Target="../media/image841.png"/><Relationship Id="rId142" Type="http://schemas.openxmlformats.org/officeDocument/2006/relationships/customXml" Target="../ink/ink555.xml"/><Relationship Id="rId163" Type="http://schemas.openxmlformats.org/officeDocument/2006/relationships/image" Target="../media/image862.png"/><Relationship Id="rId184" Type="http://schemas.openxmlformats.org/officeDocument/2006/relationships/customXml" Target="../ink/ink576.xml"/><Relationship Id="rId189" Type="http://schemas.openxmlformats.org/officeDocument/2006/relationships/image" Target="../media/image875.png"/><Relationship Id="rId3" Type="http://schemas.openxmlformats.org/officeDocument/2006/relationships/image" Target="../media/image782.png"/><Relationship Id="rId25" Type="http://schemas.openxmlformats.org/officeDocument/2006/relationships/image" Target="../media/image793.png"/><Relationship Id="rId46" Type="http://schemas.openxmlformats.org/officeDocument/2006/relationships/customXml" Target="../ink/ink507.xml"/><Relationship Id="rId67" Type="http://schemas.openxmlformats.org/officeDocument/2006/relationships/image" Target="../media/image814.png"/><Relationship Id="rId116" Type="http://schemas.openxmlformats.org/officeDocument/2006/relationships/customXml" Target="../ink/ink542.xml"/><Relationship Id="rId137" Type="http://schemas.openxmlformats.org/officeDocument/2006/relationships/image" Target="../media/image849.png"/><Relationship Id="rId158" Type="http://schemas.openxmlformats.org/officeDocument/2006/relationships/customXml" Target="../ink/ink563.xml"/><Relationship Id="rId20" Type="http://schemas.openxmlformats.org/officeDocument/2006/relationships/customXml" Target="../ink/ink494.xml"/><Relationship Id="rId41" Type="http://schemas.openxmlformats.org/officeDocument/2006/relationships/image" Target="../media/image801.png"/><Relationship Id="rId62" Type="http://schemas.openxmlformats.org/officeDocument/2006/relationships/customXml" Target="../ink/ink515.xml"/><Relationship Id="rId83" Type="http://schemas.openxmlformats.org/officeDocument/2006/relationships/image" Target="../media/image822.png"/><Relationship Id="rId88" Type="http://schemas.openxmlformats.org/officeDocument/2006/relationships/customXml" Target="../ink/ink528.xml"/><Relationship Id="rId111" Type="http://schemas.openxmlformats.org/officeDocument/2006/relationships/image" Target="../media/image836.png"/><Relationship Id="rId132" Type="http://schemas.openxmlformats.org/officeDocument/2006/relationships/customXml" Target="../ink/ink550.xml"/><Relationship Id="rId153" Type="http://schemas.openxmlformats.org/officeDocument/2006/relationships/image" Target="../media/image857.png"/><Relationship Id="rId174" Type="http://schemas.openxmlformats.org/officeDocument/2006/relationships/customXml" Target="../ink/ink571.xml"/><Relationship Id="rId179" Type="http://schemas.openxmlformats.org/officeDocument/2006/relationships/image" Target="../media/image870.png"/><Relationship Id="rId195" Type="http://schemas.openxmlformats.org/officeDocument/2006/relationships/image" Target="../media/image878.png"/><Relationship Id="rId190" Type="http://schemas.openxmlformats.org/officeDocument/2006/relationships/customXml" Target="../ink/ink579.xml"/><Relationship Id="rId204" Type="http://schemas.openxmlformats.org/officeDocument/2006/relationships/customXml" Target="../ink/ink586.xml"/><Relationship Id="rId15" Type="http://schemas.openxmlformats.org/officeDocument/2006/relationships/image" Target="../media/image788.png"/><Relationship Id="rId36" Type="http://schemas.openxmlformats.org/officeDocument/2006/relationships/customXml" Target="../ink/ink502.xml"/><Relationship Id="rId57" Type="http://schemas.openxmlformats.org/officeDocument/2006/relationships/image" Target="../media/image809.png"/><Relationship Id="rId106" Type="http://schemas.openxmlformats.org/officeDocument/2006/relationships/customXml" Target="../ink/ink537.xml"/><Relationship Id="rId127" Type="http://schemas.openxmlformats.org/officeDocument/2006/relationships/image" Target="../media/image844.png"/><Relationship Id="rId10" Type="http://schemas.openxmlformats.org/officeDocument/2006/relationships/customXml" Target="../ink/ink489.xml"/><Relationship Id="rId31" Type="http://schemas.openxmlformats.org/officeDocument/2006/relationships/image" Target="../media/image796.png"/><Relationship Id="rId52" Type="http://schemas.openxmlformats.org/officeDocument/2006/relationships/customXml" Target="../ink/ink510.xml"/><Relationship Id="rId73" Type="http://schemas.openxmlformats.org/officeDocument/2006/relationships/image" Target="../media/image817.png"/><Relationship Id="rId78" Type="http://schemas.openxmlformats.org/officeDocument/2006/relationships/customXml" Target="../ink/ink523.xml"/><Relationship Id="rId94" Type="http://schemas.openxmlformats.org/officeDocument/2006/relationships/customXml" Target="../ink/ink531.xml"/><Relationship Id="rId99" Type="http://schemas.openxmlformats.org/officeDocument/2006/relationships/image" Target="../media/image830.png"/><Relationship Id="rId101" Type="http://schemas.openxmlformats.org/officeDocument/2006/relationships/image" Target="../media/image831.png"/><Relationship Id="rId122" Type="http://schemas.openxmlformats.org/officeDocument/2006/relationships/customXml" Target="../ink/ink545.xml"/><Relationship Id="rId143" Type="http://schemas.openxmlformats.org/officeDocument/2006/relationships/image" Target="../media/image852.png"/><Relationship Id="rId148" Type="http://schemas.openxmlformats.org/officeDocument/2006/relationships/customXml" Target="../ink/ink558.xml"/><Relationship Id="rId164" Type="http://schemas.openxmlformats.org/officeDocument/2006/relationships/customXml" Target="../ink/ink566.xml"/><Relationship Id="rId169" Type="http://schemas.openxmlformats.org/officeDocument/2006/relationships/image" Target="../media/image865.png"/><Relationship Id="rId185" Type="http://schemas.openxmlformats.org/officeDocument/2006/relationships/image" Target="../media/image873.png"/><Relationship Id="rId4" Type="http://schemas.openxmlformats.org/officeDocument/2006/relationships/customXml" Target="../ink/ink486.xml"/><Relationship Id="rId9" Type="http://schemas.openxmlformats.org/officeDocument/2006/relationships/image" Target="../media/image785.png"/><Relationship Id="rId180" Type="http://schemas.openxmlformats.org/officeDocument/2006/relationships/customXml" Target="../ink/ink574.xml"/><Relationship Id="rId26" Type="http://schemas.openxmlformats.org/officeDocument/2006/relationships/customXml" Target="../ink/ink497.xml"/><Relationship Id="rId47" Type="http://schemas.openxmlformats.org/officeDocument/2006/relationships/image" Target="../media/image804.png"/><Relationship Id="rId68" Type="http://schemas.openxmlformats.org/officeDocument/2006/relationships/customXml" Target="../ink/ink518.xml"/><Relationship Id="rId89" Type="http://schemas.openxmlformats.org/officeDocument/2006/relationships/image" Target="../media/image825.png"/><Relationship Id="rId112" Type="http://schemas.openxmlformats.org/officeDocument/2006/relationships/customXml" Target="../ink/ink540.xml"/><Relationship Id="rId133" Type="http://schemas.openxmlformats.org/officeDocument/2006/relationships/image" Target="../media/image847.png"/><Relationship Id="rId154" Type="http://schemas.openxmlformats.org/officeDocument/2006/relationships/customXml" Target="../ink/ink561.xml"/><Relationship Id="rId175" Type="http://schemas.openxmlformats.org/officeDocument/2006/relationships/image" Target="../media/image868.png"/><Relationship Id="rId196" Type="http://schemas.openxmlformats.org/officeDocument/2006/relationships/customXml" Target="../ink/ink582.xml"/><Relationship Id="rId200" Type="http://schemas.openxmlformats.org/officeDocument/2006/relationships/customXml" Target="../ink/ink584.xml"/><Relationship Id="rId16" Type="http://schemas.openxmlformats.org/officeDocument/2006/relationships/customXml" Target="../ink/ink492.xml"/><Relationship Id="rId37" Type="http://schemas.openxmlformats.org/officeDocument/2006/relationships/image" Target="../media/image799.png"/><Relationship Id="rId58" Type="http://schemas.openxmlformats.org/officeDocument/2006/relationships/customXml" Target="../ink/ink513.xml"/><Relationship Id="rId79" Type="http://schemas.openxmlformats.org/officeDocument/2006/relationships/image" Target="../media/image820.png"/><Relationship Id="rId102" Type="http://schemas.openxmlformats.org/officeDocument/2006/relationships/customXml" Target="../ink/ink535.xml"/><Relationship Id="rId123" Type="http://schemas.openxmlformats.org/officeDocument/2006/relationships/image" Target="../media/image842.png"/><Relationship Id="rId144" Type="http://schemas.openxmlformats.org/officeDocument/2006/relationships/customXml" Target="../ink/ink556.xml"/><Relationship Id="rId90" Type="http://schemas.openxmlformats.org/officeDocument/2006/relationships/customXml" Target="../ink/ink529.xml"/><Relationship Id="rId165" Type="http://schemas.openxmlformats.org/officeDocument/2006/relationships/image" Target="../media/image863.png"/><Relationship Id="rId186" Type="http://schemas.openxmlformats.org/officeDocument/2006/relationships/customXml" Target="../ink/ink577.xml"/><Relationship Id="rId27" Type="http://schemas.openxmlformats.org/officeDocument/2006/relationships/image" Target="../media/image794.png"/><Relationship Id="rId48" Type="http://schemas.openxmlformats.org/officeDocument/2006/relationships/customXml" Target="../ink/ink508.xml"/><Relationship Id="rId69" Type="http://schemas.openxmlformats.org/officeDocument/2006/relationships/image" Target="../media/image815.png"/><Relationship Id="rId113" Type="http://schemas.openxmlformats.org/officeDocument/2006/relationships/image" Target="../media/image837.png"/><Relationship Id="rId134" Type="http://schemas.openxmlformats.org/officeDocument/2006/relationships/customXml" Target="../ink/ink551.xml"/><Relationship Id="rId80" Type="http://schemas.openxmlformats.org/officeDocument/2006/relationships/customXml" Target="../ink/ink524.xml"/><Relationship Id="rId155" Type="http://schemas.openxmlformats.org/officeDocument/2006/relationships/image" Target="../media/image858.png"/><Relationship Id="rId176" Type="http://schemas.openxmlformats.org/officeDocument/2006/relationships/customXml" Target="../ink/ink572.xml"/><Relationship Id="rId197" Type="http://schemas.openxmlformats.org/officeDocument/2006/relationships/image" Target="../media/image879.png"/><Relationship Id="rId201" Type="http://schemas.openxmlformats.org/officeDocument/2006/relationships/image" Target="../media/image881.png"/><Relationship Id="rId17" Type="http://schemas.openxmlformats.org/officeDocument/2006/relationships/image" Target="../media/image789.png"/><Relationship Id="rId38" Type="http://schemas.openxmlformats.org/officeDocument/2006/relationships/customXml" Target="../ink/ink503.xml"/><Relationship Id="rId59" Type="http://schemas.openxmlformats.org/officeDocument/2006/relationships/image" Target="../media/image810.png"/><Relationship Id="rId103" Type="http://schemas.openxmlformats.org/officeDocument/2006/relationships/image" Target="../media/image832.png"/><Relationship Id="rId124" Type="http://schemas.openxmlformats.org/officeDocument/2006/relationships/customXml" Target="../ink/ink546.xml"/><Relationship Id="rId70" Type="http://schemas.openxmlformats.org/officeDocument/2006/relationships/customXml" Target="../ink/ink519.xml"/><Relationship Id="rId91" Type="http://schemas.openxmlformats.org/officeDocument/2006/relationships/image" Target="../media/image826.png"/><Relationship Id="rId145" Type="http://schemas.openxmlformats.org/officeDocument/2006/relationships/image" Target="../media/image853.png"/><Relationship Id="rId166" Type="http://schemas.openxmlformats.org/officeDocument/2006/relationships/customXml" Target="../ink/ink567.xml"/><Relationship Id="rId187" Type="http://schemas.openxmlformats.org/officeDocument/2006/relationships/image" Target="../media/image874.png"/><Relationship Id="rId1" Type="http://schemas.openxmlformats.org/officeDocument/2006/relationships/slideLayout" Target="../slideLayouts/slideLayout7.xml"/><Relationship Id="rId28" Type="http://schemas.openxmlformats.org/officeDocument/2006/relationships/customXml" Target="../ink/ink498.xml"/><Relationship Id="rId49" Type="http://schemas.openxmlformats.org/officeDocument/2006/relationships/image" Target="../media/image805.png"/><Relationship Id="rId114" Type="http://schemas.openxmlformats.org/officeDocument/2006/relationships/customXml" Target="../ink/ink541.xml"/><Relationship Id="rId60" Type="http://schemas.openxmlformats.org/officeDocument/2006/relationships/customXml" Target="../ink/ink514.xml"/><Relationship Id="rId81" Type="http://schemas.openxmlformats.org/officeDocument/2006/relationships/image" Target="../media/image821.png"/><Relationship Id="rId135" Type="http://schemas.openxmlformats.org/officeDocument/2006/relationships/image" Target="../media/image848.png"/><Relationship Id="rId156" Type="http://schemas.openxmlformats.org/officeDocument/2006/relationships/customXml" Target="../ink/ink562.xml"/><Relationship Id="rId177" Type="http://schemas.openxmlformats.org/officeDocument/2006/relationships/image" Target="../media/image869.png"/><Relationship Id="rId198" Type="http://schemas.openxmlformats.org/officeDocument/2006/relationships/customXml" Target="../ink/ink583.xml"/><Relationship Id="rId202" Type="http://schemas.openxmlformats.org/officeDocument/2006/relationships/customXml" Target="../ink/ink585.xml"/><Relationship Id="rId18" Type="http://schemas.openxmlformats.org/officeDocument/2006/relationships/customXml" Target="../ink/ink493.xml"/><Relationship Id="rId39" Type="http://schemas.openxmlformats.org/officeDocument/2006/relationships/image" Target="../media/image800.png"/><Relationship Id="rId50" Type="http://schemas.openxmlformats.org/officeDocument/2006/relationships/customXml" Target="../ink/ink509.xml"/><Relationship Id="rId104" Type="http://schemas.openxmlformats.org/officeDocument/2006/relationships/customXml" Target="../ink/ink536.xml"/><Relationship Id="rId125" Type="http://schemas.openxmlformats.org/officeDocument/2006/relationships/image" Target="../media/image843.png"/><Relationship Id="rId146" Type="http://schemas.openxmlformats.org/officeDocument/2006/relationships/customXml" Target="../ink/ink557.xml"/><Relationship Id="rId167" Type="http://schemas.openxmlformats.org/officeDocument/2006/relationships/image" Target="../media/image864.png"/><Relationship Id="rId188" Type="http://schemas.openxmlformats.org/officeDocument/2006/relationships/customXml" Target="../ink/ink578.xml"/><Relationship Id="rId71" Type="http://schemas.openxmlformats.org/officeDocument/2006/relationships/image" Target="../media/image816.png"/><Relationship Id="rId92" Type="http://schemas.openxmlformats.org/officeDocument/2006/relationships/customXml" Target="../ink/ink530.xml"/><Relationship Id="rId2" Type="http://schemas.openxmlformats.org/officeDocument/2006/relationships/customXml" Target="../ink/ink485.xml"/><Relationship Id="rId29" Type="http://schemas.openxmlformats.org/officeDocument/2006/relationships/image" Target="../media/image79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6" Type="http://schemas.openxmlformats.org/officeDocument/2006/relationships/image" Target="../media/image53.png"/><Relationship Id="rId21" Type="http://schemas.openxmlformats.org/officeDocument/2006/relationships/customXml" Target="../ink/ink6.xml"/><Relationship Id="rId42" Type="http://schemas.openxmlformats.org/officeDocument/2006/relationships/image" Target="../media/image61.png"/><Relationship Id="rId47" Type="http://schemas.openxmlformats.org/officeDocument/2006/relationships/customXml" Target="../ink/ink19.xml"/><Relationship Id="rId63" Type="http://schemas.openxmlformats.org/officeDocument/2006/relationships/customXml" Target="../ink/ink27.xml"/><Relationship Id="rId68" Type="http://schemas.openxmlformats.org/officeDocument/2006/relationships/image" Target="../media/image74.png"/><Relationship Id="rId84" Type="http://schemas.openxmlformats.org/officeDocument/2006/relationships/image" Target="../media/image82.png"/><Relationship Id="rId2" Type="http://schemas.openxmlformats.org/officeDocument/2006/relationships/image" Target="../media/image7.tiff"/><Relationship Id="rId16" Type="http://schemas.openxmlformats.org/officeDocument/2006/relationships/image" Target="../media/image48.png"/><Relationship Id="rId29" Type="http://schemas.openxmlformats.org/officeDocument/2006/relationships/customXml" Target="../ink/ink10.xml"/><Relationship Id="rId24" Type="http://schemas.openxmlformats.org/officeDocument/2006/relationships/image" Target="../media/image52.png"/><Relationship Id="rId32" Type="http://schemas.openxmlformats.org/officeDocument/2006/relationships/image" Target="../media/image56.png"/><Relationship Id="rId37" Type="http://schemas.openxmlformats.org/officeDocument/2006/relationships/customXml" Target="../ink/ink14.xml"/><Relationship Id="rId40" Type="http://schemas.openxmlformats.org/officeDocument/2006/relationships/image" Target="../media/image60.png"/><Relationship Id="rId45" Type="http://schemas.openxmlformats.org/officeDocument/2006/relationships/customXml" Target="../ink/ink18.xml"/><Relationship Id="rId53" Type="http://schemas.openxmlformats.org/officeDocument/2006/relationships/customXml" Target="../ink/ink22.xml"/><Relationship Id="rId58" Type="http://schemas.openxmlformats.org/officeDocument/2006/relationships/image" Target="../media/image69.png"/><Relationship Id="rId66" Type="http://schemas.openxmlformats.org/officeDocument/2006/relationships/image" Target="../media/image73.png"/><Relationship Id="rId74" Type="http://schemas.openxmlformats.org/officeDocument/2006/relationships/image" Target="../media/image77.png"/><Relationship Id="rId79" Type="http://schemas.openxmlformats.org/officeDocument/2006/relationships/customXml" Target="../ink/ink35.xml"/><Relationship Id="rId61" Type="http://schemas.openxmlformats.org/officeDocument/2006/relationships/customXml" Target="../ink/ink26.xml"/><Relationship Id="rId82" Type="http://schemas.openxmlformats.org/officeDocument/2006/relationships/image" Target="../media/image81.png"/><Relationship Id="rId19" Type="http://schemas.openxmlformats.org/officeDocument/2006/relationships/customXml" Target="../ink/ink5.xml"/><Relationship Id="rId14" Type="http://schemas.openxmlformats.org/officeDocument/2006/relationships/image" Target="../media/image47.png"/><Relationship Id="rId22" Type="http://schemas.openxmlformats.org/officeDocument/2006/relationships/image" Target="../media/image51.png"/><Relationship Id="rId27" Type="http://schemas.openxmlformats.org/officeDocument/2006/relationships/customXml" Target="../ink/ink9.xml"/><Relationship Id="rId30" Type="http://schemas.openxmlformats.org/officeDocument/2006/relationships/image" Target="../media/image55.png"/><Relationship Id="rId35" Type="http://schemas.openxmlformats.org/officeDocument/2006/relationships/customXml" Target="../ink/ink13.xml"/><Relationship Id="rId43" Type="http://schemas.openxmlformats.org/officeDocument/2006/relationships/customXml" Target="../ink/ink17.xml"/><Relationship Id="rId48" Type="http://schemas.openxmlformats.org/officeDocument/2006/relationships/image" Target="../media/image64.png"/><Relationship Id="rId56" Type="http://schemas.openxmlformats.org/officeDocument/2006/relationships/image" Target="../media/image68.png"/><Relationship Id="rId64" Type="http://schemas.openxmlformats.org/officeDocument/2006/relationships/image" Target="../media/image72.png"/><Relationship Id="rId69" Type="http://schemas.openxmlformats.org/officeDocument/2006/relationships/customXml" Target="../ink/ink30.xml"/><Relationship Id="rId77" Type="http://schemas.openxmlformats.org/officeDocument/2006/relationships/customXml" Target="../ink/ink34.xml"/><Relationship Id="rId51" Type="http://schemas.openxmlformats.org/officeDocument/2006/relationships/customXml" Target="../ink/ink21.xml"/><Relationship Id="rId72" Type="http://schemas.openxmlformats.org/officeDocument/2006/relationships/image" Target="../media/image76.png"/><Relationship Id="rId80" Type="http://schemas.openxmlformats.org/officeDocument/2006/relationships/image" Target="../media/image80.png"/><Relationship Id="rId3" Type="http://schemas.openxmlformats.org/officeDocument/2006/relationships/customXml" Target="../ink/ink2.xml"/><Relationship Id="rId17" Type="http://schemas.openxmlformats.org/officeDocument/2006/relationships/customXml" Target="../ink/ink4.xml"/><Relationship Id="rId25" Type="http://schemas.openxmlformats.org/officeDocument/2006/relationships/customXml" Target="../ink/ink8.xml"/><Relationship Id="rId33" Type="http://schemas.openxmlformats.org/officeDocument/2006/relationships/customXml" Target="../ink/ink12.xml"/><Relationship Id="rId38" Type="http://schemas.openxmlformats.org/officeDocument/2006/relationships/image" Target="../media/image59.png"/><Relationship Id="rId46" Type="http://schemas.openxmlformats.org/officeDocument/2006/relationships/image" Target="../media/image63.png"/><Relationship Id="rId59" Type="http://schemas.openxmlformats.org/officeDocument/2006/relationships/customXml" Target="../ink/ink25.xml"/><Relationship Id="rId67" Type="http://schemas.openxmlformats.org/officeDocument/2006/relationships/customXml" Target="../ink/ink29.xml"/><Relationship Id="rId20" Type="http://schemas.openxmlformats.org/officeDocument/2006/relationships/image" Target="../media/image50.png"/><Relationship Id="rId41" Type="http://schemas.openxmlformats.org/officeDocument/2006/relationships/customXml" Target="../ink/ink16.xml"/><Relationship Id="rId54" Type="http://schemas.openxmlformats.org/officeDocument/2006/relationships/image" Target="../media/image67.png"/><Relationship Id="rId62" Type="http://schemas.openxmlformats.org/officeDocument/2006/relationships/image" Target="../media/image71.png"/><Relationship Id="rId70" Type="http://schemas.openxmlformats.org/officeDocument/2006/relationships/image" Target="../media/image75.png"/><Relationship Id="rId75" Type="http://schemas.openxmlformats.org/officeDocument/2006/relationships/customXml" Target="../ink/ink33.xml"/><Relationship Id="rId83" Type="http://schemas.openxmlformats.org/officeDocument/2006/relationships/customXml" Target="../ink/ink37.xml"/><Relationship Id="rId1" Type="http://schemas.openxmlformats.org/officeDocument/2006/relationships/slideLayout" Target="../slideLayouts/slideLayout2.xml"/><Relationship Id="rId15" Type="http://schemas.openxmlformats.org/officeDocument/2006/relationships/customXml" Target="../ink/ink3.xml"/><Relationship Id="rId23" Type="http://schemas.openxmlformats.org/officeDocument/2006/relationships/customXml" Target="../ink/ink7.xml"/><Relationship Id="rId28" Type="http://schemas.openxmlformats.org/officeDocument/2006/relationships/image" Target="../media/image54.png"/><Relationship Id="rId36" Type="http://schemas.openxmlformats.org/officeDocument/2006/relationships/image" Target="../media/image58.png"/><Relationship Id="rId49" Type="http://schemas.openxmlformats.org/officeDocument/2006/relationships/customXml" Target="../ink/ink20.xml"/><Relationship Id="rId57" Type="http://schemas.openxmlformats.org/officeDocument/2006/relationships/customXml" Target="../ink/ink24.xml"/><Relationship Id="rId31" Type="http://schemas.openxmlformats.org/officeDocument/2006/relationships/customXml" Target="../ink/ink11.xml"/><Relationship Id="rId44" Type="http://schemas.openxmlformats.org/officeDocument/2006/relationships/image" Target="../media/image62.png"/><Relationship Id="rId52" Type="http://schemas.openxmlformats.org/officeDocument/2006/relationships/image" Target="../media/image66.png"/><Relationship Id="rId60" Type="http://schemas.openxmlformats.org/officeDocument/2006/relationships/image" Target="../media/image70.png"/><Relationship Id="rId65" Type="http://schemas.openxmlformats.org/officeDocument/2006/relationships/customXml" Target="../ink/ink28.xml"/><Relationship Id="rId73" Type="http://schemas.openxmlformats.org/officeDocument/2006/relationships/customXml" Target="../ink/ink32.xml"/><Relationship Id="rId78" Type="http://schemas.openxmlformats.org/officeDocument/2006/relationships/image" Target="../media/image79.png"/><Relationship Id="rId81" Type="http://schemas.openxmlformats.org/officeDocument/2006/relationships/customXml" Target="../ink/ink36.xml"/><Relationship Id="rId18" Type="http://schemas.openxmlformats.org/officeDocument/2006/relationships/image" Target="../media/image49.png"/><Relationship Id="rId39" Type="http://schemas.openxmlformats.org/officeDocument/2006/relationships/customXml" Target="../ink/ink15.xml"/><Relationship Id="rId34" Type="http://schemas.openxmlformats.org/officeDocument/2006/relationships/image" Target="../media/image57.png"/><Relationship Id="rId50" Type="http://schemas.openxmlformats.org/officeDocument/2006/relationships/image" Target="../media/image65.png"/><Relationship Id="rId55" Type="http://schemas.openxmlformats.org/officeDocument/2006/relationships/customXml" Target="../ink/ink23.xml"/><Relationship Id="rId76" Type="http://schemas.openxmlformats.org/officeDocument/2006/relationships/image" Target="../media/image78.png"/><Relationship Id="rId71" Type="http://schemas.openxmlformats.org/officeDocument/2006/relationships/customXml" Target="../ink/ink3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131840" y="1988840"/>
            <a:ext cx="4915272" cy="2160240"/>
          </a:xfrm>
        </p:spPr>
        <p:txBody>
          <a:bodyPr>
            <a:normAutofit fontScale="90000"/>
          </a:bodyPr>
          <a:lstStyle/>
          <a:p>
            <a:r>
              <a:rPr lang="tr-TR" i="0" dirty="0"/>
              <a:t>INTRODUCTION </a:t>
            </a:r>
            <a:br>
              <a:rPr lang="tr-TR" i="0" dirty="0"/>
            </a:br>
            <a:r>
              <a:rPr lang="tr-TR" i="0" dirty="0"/>
              <a:t>TO</a:t>
            </a:r>
            <a:r>
              <a:rPr lang="tr-TR" dirty="0"/>
              <a:t> </a:t>
            </a:r>
            <a:br>
              <a:rPr lang="tr-TR" dirty="0"/>
            </a:br>
            <a:r>
              <a:rPr lang="tr-TR" dirty="0"/>
              <a:t>Machine </a:t>
            </a:r>
            <a:br>
              <a:rPr lang="tr-TR" dirty="0"/>
            </a:br>
            <a:r>
              <a:rPr lang="tr-TR" dirty="0"/>
              <a:t>Learning</a:t>
            </a:r>
            <a:br>
              <a:rPr lang="tr-TR" dirty="0"/>
            </a:br>
            <a:r>
              <a:rPr lang="tr-TR" sz="2800" dirty="0"/>
              <a:t>3rd Edition</a:t>
            </a:r>
          </a:p>
        </p:txBody>
      </p:sp>
      <p:sp>
        <p:nvSpPr>
          <p:cNvPr id="13" name="Rectangle 3"/>
          <p:cNvSpPr txBox="1">
            <a:spLocks noChangeArrowheads="1"/>
          </p:cNvSpPr>
          <p:nvPr/>
        </p:nvSpPr>
        <p:spPr>
          <a:xfrm>
            <a:off x="539552" y="4149080"/>
            <a:ext cx="7344816" cy="1584176"/>
          </a:xfrm>
          <a:prstGeom prst="rect">
            <a:avLst/>
          </a:prstGeom>
        </p:spPr>
        <p:txBody>
          <a:bodyPr vert="horz" anchor="ctr">
            <a:normAutofit fontScale="92500" lnSpcReduction="10000"/>
          </a:bodyPr>
          <a:lstStyle/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ct val="60000"/>
              <a:buFont typeface="Wingdings"/>
              <a:buNone/>
              <a:tabLst/>
              <a:defRPr/>
            </a:pPr>
            <a:r>
              <a:rPr kumimoji="0" lang="tr-TR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ETHEM ALPAYDIN</a:t>
            </a:r>
          </a:p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ct val="60000"/>
              <a:buFont typeface="Wingdings"/>
              <a:buNone/>
              <a:tabLst/>
              <a:defRPr/>
            </a:pPr>
            <a:r>
              <a:rPr kumimoji="0" lang="tr-TR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© The MIT Press, 2014</a:t>
            </a:r>
          </a:p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ct val="60000"/>
              <a:buFont typeface="Wingdings"/>
              <a:buNone/>
              <a:tabLst/>
              <a:defRPr/>
            </a:pPr>
            <a:endParaRPr kumimoji="0" lang="tr-TR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ct val="60000"/>
              <a:buFont typeface="Wingdings"/>
              <a:buNone/>
              <a:tabLst/>
              <a:defRPr/>
            </a:pPr>
            <a:r>
              <a:rPr kumimoji="0" lang="tr-TR" sz="2000" b="0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alpaydin@boun.edu.tr</a:t>
            </a:r>
          </a:p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ct val="60000"/>
              <a:buFont typeface="Wingdings"/>
              <a:buNone/>
              <a:tabLst/>
              <a:defRPr/>
            </a:pPr>
            <a:r>
              <a:rPr kumimoji="0" lang="tr-TR" sz="2000" b="0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http://www.cmpe.boun.edu.tr/~ethem/i2ml3e</a:t>
            </a:r>
            <a:endParaRPr kumimoji="0" lang="tr-TR" sz="2000" b="0" i="1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4" name="Rectangle 7"/>
          <p:cNvSpPr>
            <a:spLocks noChangeArrowheads="1"/>
          </p:cNvSpPr>
          <p:nvPr/>
        </p:nvSpPr>
        <p:spPr bwMode="auto">
          <a:xfrm>
            <a:off x="3131840" y="836712"/>
            <a:ext cx="4895850" cy="3601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>
              <a:lnSpc>
                <a:spcPct val="80000"/>
              </a:lnSpc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None/>
            </a:pPr>
            <a:r>
              <a:rPr lang="tr-TR" sz="2800" dirty="0">
                <a:solidFill>
                  <a:schemeClr val="accent3"/>
                </a:solidFill>
                <a:latin typeface="Calibri" pitchFamily="34" charset="0"/>
                <a:cs typeface="Calibri" pitchFamily="34" charset="0"/>
              </a:rPr>
              <a:t>Lecture Slides for</a:t>
            </a:r>
          </a:p>
        </p:txBody>
      </p:sp>
      <p:pic>
        <p:nvPicPr>
          <p:cNvPr id="15" name="Picture 2" descr="http://mitpress.mit.edu/sites/default/files/imagecache/booklist_node/9780262028189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568" y="908720"/>
            <a:ext cx="2095500" cy="237172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4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Gaussian</a:t>
            </a:r>
            <a:r>
              <a:rPr lang="tr-TR" dirty="0"/>
              <a:t> </a:t>
            </a:r>
            <a:r>
              <a:rPr lang="tr-TR" dirty="0" err="1"/>
              <a:t>Mixture</a:t>
            </a:r>
            <a:r>
              <a:rPr lang="tr-TR" dirty="0"/>
              <a:t> Model (GMM)</a:t>
            </a:r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24827EAA-DCEE-44A3-9544-765A8D2C5AB4}" type="slidenum">
              <a:rPr lang="tr-TR"/>
              <a:pPr/>
              <a:t>10</a:t>
            </a:fld>
            <a:endParaRPr lang="tr-TR"/>
          </a:p>
        </p:txBody>
      </p:sp>
      <p:sp>
        <p:nvSpPr>
          <p:cNvPr id="23449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611560" y="1628800"/>
            <a:ext cx="8229600" cy="3886200"/>
          </a:xfrm>
        </p:spPr>
        <p:txBody>
          <a:bodyPr/>
          <a:lstStyle/>
          <a:p>
            <a:pPr>
              <a:buFont typeface="Wingdings" pitchFamily="2" charset="2"/>
              <a:buNone/>
            </a:pPr>
            <a:endParaRPr lang="tr-TR" dirty="0">
              <a:solidFill>
                <a:schemeClr val="tx2"/>
              </a:solidFill>
              <a:latin typeface="+mj-lt"/>
            </a:endParaRPr>
          </a:p>
          <a:p>
            <a:pPr>
              <a:buFont typeface="Wingdings" pitchFamily="2" charset="2"/>
              <a:buNone/>
            </a:pPr>
            <a:endParaRPr lang="tr-TR" dirty="0">
              <a:solidFill>
                <a:schemeClr val="tx2"/>
              </a:solidFill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F9D70EA-6B92-BD4F-9A01-F549A4FC02B9}"/>
                  </a:ext>
                </a:extLst>
              </p:cNvPr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en-GB" dirty="0"/>
                  <a:t>MLE is</a:t>
                </a:r>
              </a:p>
              <a:p>
                <a:pPr lvl="1"/>
                <a:r>
                  <a:rPr lang="en-GB" dirty="0"/>
                  <a:t>Assume data independence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lang="en-GB" dirty="0"/>
              </a:p>
              <a:p>
                <a:pPr lvl="1"/>
                <a:r>
                  <a:rPr lang="en-GB" dirty="0"/>
                  <a:t>Apply log</a:t>
                </a:r>
              </a:p>
              <a:p>
                <a:endParaRPr lang="en-GB" dirty="0"/>
              </a:p>
              <a:p>
                <a:endParaRPr lang="en-GB" dirty="0"/>
              </a:p>
              <a:p>
                <a:endParaRPr lang="en-GB" dirty="0"/>
              </a:p>
              <a:p>
                <a:pPr lvl="1"/>
                <a:r>
                  <a:rPr lang="en-GB" dirty="0"/>
                  <a:t>Find </a:t>
                </a:r>
                <a14:m>
                  <m:oMath xmlns:m="http://schemas.openxmlformats.org/officeDocument/2006/math">
                    <m:r>
                      <a:rPr lang="en-GB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GB" dirty="0"/>
                  <a:t> using</a:t>
                </a:r>
              </a:p>
              <a:p>
                <a:pPr marL="36576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=0,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=0,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GB" dirty="0"/>
              </a:p>
              <a:p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F9D70EA-6B92-BD4F-9A01-F549A4FC02B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467" t="-1690"/>
                </a:stretch>
              </a:blipFill>
            </p:spPr>
            <p:txBody>
              <a:bodyPr/>
              <a:lstStyle/>
              <a:p>
                <a:r>
                  <a:rPr lang="en-PK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91D2D5D7-C585-8247-9433-341C656F84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690" y="3068960"/>
            <a:ext cx="7873662" cy="165618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3FA0904-9362-DD79-73C3-7DF2F0379804}"/>
              </a:ext>
            </a:extLst>
          </p:cNvPr>
          <p:cNvSpPr txBox="1"/>
          <p:nvPr/>
        </p:nvSpPr>
        <p:spPr>
          <a:xfrm>
            <a:off x="1722275" y="3212976"/>
            <a:ext cx="7126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K" i="1" dirty="0"/>
              <a:t>L =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3D7C43-7B8A-6C7F-36E7-0C7C5B3E8B03}"/>
              </a:ext>
            </a:extLst>
          </p:cNvPr>
          <p:cNvSpPr txBox="1"/>
          <p:nvPr/>
        </p:nvSpPr>
        <p:spPr>
          <a:xfrm>
            <a:off x="6300192" y="3897052"/>
            <a:ext cx="10983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solidFill>
                  <a:srgbClr val="FF0000"/>
                </a:solidFill>
              </a:rPr>
              <a:t>f</a:t>
            </a:r>
            <a:r>
              <a:rPr lang="en-PK" sz="2000" dirty="0">
                <a:solidFill>
                  <a:srgbClr val="FF0000"/>
                </a:solidFill>
              </a:rPr>
              <a:t>rom (1)</a:t>
            </a:r>
          </a:p>
        </p:txBody>
      </p:sp>
    </p:spTree>
    <p:extLst>
      <p:ext uri="{BB962C8B-B14F-4D97-AF65-F5344CB8AC3E}">
        <p14:creationId xmlns:p14="http://schemas.microsoft.com/office/powerpoint/2010/main" val="6761847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4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Gaussian</a:t>
            </a:r>
            <a:r>
              <a:rPr lang="tr-TR" dirty="0"/>
              <a:t> </a:t>
            </a:r>
            <a:r>
              <a:rPr lang="tr-TR" dirty="0" err="1"/>
              <a:t>Mixture</a:t>
            </a:r>
            <a:r>
              <a:rPr lang="tr-TR" dirty="0"/>
              <a:t> Model (GMM)</a:t>
            </a:r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24827EAA-DCEE-44A3-9544-765A8D2C5AB4}" type="slidenum">
              <a:rPr lang="tr-TR"/>
              <a:pPr/>
              <a:t>11</a:t>
            </a:fld>
            <a:endParaRPr lang="tr-TR"/>
          </a:p>
        </p:txBody>
      </p:sp>
      <p:sp>
        <p:nvSpPr>
          <p:cNvPr id="23449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611560" y="1628800"/>
            <a:ext cx="8229600" cy="3886200"/>
          </a:xfrm>
        </p:spPr>
        <p:txBody>
          <a:bodyPr/>
          <a:lstStyle/>
          <a:p>
            <a:pPr>
              <a:buFont typeface="Wingdings" pitchFamily="2" charset="2"/>
              <a:buNone/>
            </a:pPr>
            <a:endParaRPr lang="tr-TR" dirty="0">
              <a:solidFill>
                <a:schemeClr val="tx2"/>
              </a:solidFill>
              <a:latin typeface="+mj-lt"/>
            </a:endParaRPr>
          </a:p>
          <a:p>
            <a:pPr>
              <a:buFont typeface="Wingdings" pitchFamily="2" charset="2"/>
              <a:buNone/>
            </a:pPr>
            <a:endParaRPr lang="tr-TR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9D70EA-6B92-BD4F-9A01-F549A4FC02B9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GB" dirty="0"/>
              <a:t>MLE is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Let’s define a hidden variable ‘z’ which defines, which Gaussian ‘k’ generated our data ‘x’ to form a cluster</a:t>
            </a:r>
          </a:p>
          <a:p>
            <a:endParaRPr lang="en-GB" dirty="0"/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1D2D5D7-C585-8247-9433-341C656F84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690" y="2420888"/>
            <a:ext cx="7873662" cy="16561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0CAAE47-9835-A24D-A7FD-32E28AD38A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9914" y="5373216"/>
            <a:ext cx="6790558" cy="1379332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98210D8D-478F-7210-B1DA-669C805B4A7A}"/>
              </a:ext>
            </a:extLst>
          </p:cNvPr>
          <p:cNvSpPr txBox="1"/>
          <p:nvPr/>
        </p:nvSpPr>
        <p:spPr>
          <a:xfrm>
            <a:off x="1673598" y="2564904"/>
            <a:ext cx="7126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K" i="1" dirty="0"/>
              <a:t>L =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2B3AC74-CAB1-7DCF-91BC-84D100148960}"/>
              </a:ext>
            </a:extLst>
          </p:cNvPr>
          <p:cNvSpPr txBox="1"/>
          <p:nvPr/>
        </p:nvSpPr>
        <p:spPr>
          <a:xfrm>
            <a:off x="510615" y="5822305"/>
            <a:ext cx="10983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solidFill>
                  <a:srgbClr val="FF0000"/>
                </a:solidFill>
              </a:rPr>
              <a:t>f</a:t>
            </a:r>
            <a:r>
              <a:rPr lang="en-PK" sz="2000" dirty="0">
                <a:solidFill>
                  <a:srgbClr val="FF0000"/>
                </a:solidFill>
              </a:rPr>
              <a:t>rom (1)</a:t>
            </a:r>
          </a:p>
        </p:txBody>
      </p:sp>
    </p:spTree>
    <p:extLst>
      <p:ext uri="{BB962C8B-B14F-4D97-AF65-F5344CB8AC3E}">
        <p14:creationId xmlns:p14="http://schemas.microsoft.com/office/powerpoint/2010/main" val="18930894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4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Gaussian</a:t>
            </a:r>
            <a:r>
              <a:rPr lang="tr-TR" dirty="0"/>
              <a:t> </a:t>
            </a:r>
            <a:r>
              <a:rPr lang="tr-TR" dirty="0" err="1"/>
              <a:t>Mixture</a:t>
            </a:r>
            <a:r>
              <a:rPr lang="tr-TR" dirty="0"/>
              <a:t> Model (GMM)</a:t>
            </a:r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24827EAA-DCEE-44A3-9544-765A8D2C5AB4}" type="slidenum">
              <a:rPr lang="tr-TR"/>
              <a:pPr/>
              <a:t>12</a:t>
            </a:fld>
            <a:endParaRPr lang="tr-TR"/>
          </a:p>
        </p:txBody>
      </p:sp>
      <p:sp>
        <p:nvSpPr>
          <p:cNvPr id="23449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611560" y="1628800"/>
            <a:ext cx="8229600" cy="3886200"/>
          </a:xfrm>
        </p:spPr>
        <p:txBody>
          <a:bodyPr/>
          <a:lstStyle/>
          <a:p>
            <a:pPr>
              <a:buFont typeface="Wingdings" pitchFamily="2" charset="2"/>
              <a:buNone/>
            </a:pPr>
            <a:endParaRPr lang="tr-TR" dirty="0">
              <a:solidFill>
                <a:schemeClr val="tx2"/>
              </a:solidFill>
              <a:latin typeface="+mj-lt"/>
            </a:endParaRPr>
          </a:p>
          <a:p>
            <a:pPr>
              <a:buFont typeface="Wingdings" pitchFamily="2" charset="2"/>
              <a:buNone/>
            </a:pPr>
            <a:endParaRPr lang="tr-TR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9D70EA-6B92-BD4F-9A01-F549A4FC02B9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258050" name="Picture 2">
            <a:extLst>
              <a:ext uri="{FF2B5EF4-FFF2-40B4-BE49-F238E27FC236}">
                <a16:creationId xmlns:a16="http://schemas.microsoft.com/office/drawing/2014/main" id="{5FA82EC7-E116-004E-B368-CB52E3540F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196" y="1946217"/>
            <a:ext cx="7308304" cy="3949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3F9C2F6-A958-234F-A11E-BDCA0D54E2F0}"/>
              </a:ext>
            </a:extLst>
          </p:cNvPr>
          <p:cNvSpPr txBox="1"/>
          <p:nvPr/>
        </p:nvSpPr>
        <p:spPr>
          <a:xfrm>
            <a:off x="1035196" y="6096000"/>
            <a:ext cx="7496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FF0000"/>
                </a:solidFill>
              </a:rPr>
              <a:t>Do not confuse clusters with classes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3FA726E-487E-4D9D-922B-85BB4AED42E0}"/>
              </a:ext>
            </a:extLst>
          </p:cNvPr>
          <p:cNvGrpSpPr/>
          <p:nvPr/>
        </p:nvGrpSpPr>
        <p:grpSpPr>
          <a:xfrm>
            <a:off x="2827360" y="1682747"/>
            <a:ext cx="696240" cy="259560"/>
            <a:chOff x="2827360" y="1682747"/>
            <a:chExt cx="696240" cy="25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52DE43A3-BAB2-461B-A0E8-0E918F71E7C7}"/>
                    </a:ext>
                  </a:extLst>
                </p14:cNvPr>
                <p14:cNvContentPartPr/>
                <p14:nvPr/>
              </p14:nvContentPartPr>
              <p14:xfrm>
                <a:off x="2827360" y="1709027"/>
                <a:ext cx="38520" cy="20124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52DE43A3-BAB2-461B-A0E8-0E918F71E7C7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818360" y="1700027"/>
                  <a:ext cx="5616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78019CAE-15B2-4C86-A1C3-B4BA314545A1}"/>
                    </a:ext>
                  </a:extLst>
                </p14:cNvPr>
                <p14:cNvContentPartPr/>
                <p14:nvPr/>
              </p14:nvContentPartPr>
              <p14:xfrm>
                <a:off x="2890360" y="1682747"/>
                <a:ext cx="174240" cy="21060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78019CAE-15B2-4C86-A1C3-B4BA314545A1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881360" y="1674107"/>
                  <a:ext cx="19188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35E16AAB-8CB0-41C7-9884-7B9565C56349}"/>
                    </a:ext>
                  </a:extLst>
                </p14:cNvPr>
                <p14:cNvContentPartPr/>
                <p14:nvPr/>
              </p14:nvContentPartPr>
              <p14:xfrm>
                <a:off x="3130120" y="1785347"/>
                <a:ext cx="107640" cy="75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35E16AAB-8CB0-41C7-9884-7B9565C56349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121480" y="1776707"/>
                  <a:ext cx="12528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B53451D4-7FC5-4FDE-A478-E825742FB8F1}"/>
                    </a:ext>
                  </a:extLst>
                </p14:cNvPr>
                <p14:cNvContentPartPr/>
                <p14:nvPr/>
              </p14:nvContentPartPr>
              <p14:xfrm>
                <a:off x="3129040" y="1842947"/>
                <a:ext cx="99720" cy="111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B53451D4-7FC5-4FDE-A478-E825742FB8F1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120040" y="1834307"/>
                  <a:ext cx="11736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9F5A0C80-5DF5-4A6F-8674-076070D8EFFD}"/>
                    </a:ext>
                  </a:extLst>
                </p14:cNvPr>
                <p14:cNvContentPartPr/>
                <p14:nvPr/>
              </p14:nvContentPartPr>
              <p14:xfrm>
                <a:off x="3355480" y="1688147"/>
                <a:ext cx="168120" cy="2541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9F5A0C80-5DF5-4A6F-8674-076070D8EFFD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346480" y="1679147"/>
                  <a:ext cx="185760" cy="271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1A0CCEC-B4BF-4E0F-B266-B3D27903F311}"/>
              </a:ext>
            </a:extLst>
          </p:cNvPr>
          <p:cNvGrpSpPr/>
          <p:nvPr/>
        </p:nvGrpSpPr>
        <p:grpSpPr>
          <a:xfrm>
            <a:off x="1306000" y="1516787"/>
            <a:ext cx="6903720" cy="3603960"/>
            <a:chOff x="1306000" y="1516787"/>
            <a:chExt cx="6903720" cy="3603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9967C8CE-A36C-452D-A02A-294C48221FE6}"/>
                    </a:ext>
                  </a:extLst>
                </p14:cNvPr>
                <p14:cNvContentPartPr/>
                <p14:nvPr/>
              </p14:nvContentPartPr>
              <p14:xfrm>
                <a:off x="1306000" y="2078027"/>
                <a:ext cx="6903720" cy="30427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9967C8CE-A36C-452D-A02A-294C48221FE6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297360" y="2069387"/>
                  <a:ext cx="6921360" cy="306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AB90B3EB-0492-4B9E-ADAE-B44DABD5C48C}"/>
                    </a:ext>
                  </a:extLst>
                </p14:cNvPr>
                <p14:cNvContentPartPr/>
                <p14:nvPr/>
              </p14:nvContentPartPr>
              <p14:xfrm>
                <a:off x="5036680" y="1653587"/>
                <a:ext cx="411840" cy="3848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AB90B3EB-0492-4B9E-ADAE-B44DABD5C48C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5028040" y="1644587"/>
                  <a:ext cx="429480" cy="40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291F0C8B-704D-41D3-A483-772B4B516656}"/>
                    </a:ext>
                  </a:extLst>
                </p14:cNvPr>
                <p14:cNvContentPartPr/>
                <p14:nvPr/>
              </p14:nvContentPartPr>
              <p14:xfrm>
                <a:off x="4967200" y="1933307"/>
                <a:ext cx="268560" cy="1814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291F0C8B-704D-41D3-A483-772B4B516656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4958560" y="1924667"/>
                  <a:ext cx="28620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71739378-259B-4054-9BFD-A7B494A73E18}"/>
                    </a:ext>
                  </a:extLst>
                </p14:cNvPr>
                <p14:cNvContentPartPr/>
                <p14:nvPr/>
              </p14:nvContentPartPr>
              <p14:xfrm>
                <a:off x="5545000" y="1561067"/>
                <a:ext cx="171360" cy="2257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71739378-259B-4054-9BFD-A7B494A73E18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5536000" y="1552427"/>
                  <a:ext cx="18900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ED558429-C242-47C1-9357-465187DD2EAA}"/>
                    </a:ext>
                  </a:extLst>
                </p14:cNvPr>
                <p14:cNvContentPartPr/>
                <p14:nvPr/>
              </p14:nvContentPartPr>
              <p14:xfrm>
                <a:off x="5703760" y="1596707"/>
                <a:ext cx="241560" cy="18324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ED558429-C242-47C1-9357-465187DD2EAA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5694760" y="1588067"/>
                  <a:ext cx="25920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9897D04C-15D7-4881-BA67-B0898EC64747}"/>
                    </a:ext>
                  </a:extLst>
                </p14:cNvPr>
                <p14:cNvContentPartPr/>
                <p14:nvPr/>
              </p14:nvContentPartPr>
              <p14:xfrm>
                <a:off x="5982400" y="1536947"/>
                <a:ext cx="246600" cy="27144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9897D04C-15D7-4881-BA67-B0898EC64747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5973760" y="1527947"/>
                  <a:ext cx="264240" cy="28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E516CFB2-619C-4C2E-B011-ED77E8CC27C3}"/>
                    </a:ext>
                  </a:extLst>
                </p14:cNvPr>
                <p14:cNvContentPartPr/>
                <p14:nvPr/>
              </p14:nvContentPartPr>
              <p14:xfrm>
                <a:off x="6299920" y="1516787"/>
                <a:ext cx="106920" cy="2685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E516CFB2-619C-4C2E-B011-ED77E8CC27C3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6291280" y="1507787"/>
                  <a:ext cx="124560" cy="28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355A0444-FDAB-4FE9-A284-73CE4C1D0EC4}"/>
                    </a:ext>
                  </a:extLst>
                </p14:cNvPr>
                <p14:cNvContentPartPr/>
                <p14:nvPr/>
              </p14:nvContentPartPr>
              <p14:xfrm>
                <a:off x="6461200" y="1662947"/>
                <a:ext cx="270720" cy="1267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355A0444-FDAB-4FE9-A284-73CE4C1D0EC4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6452200" y="1653947"/>
                  <a:ext cx="28836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56DF7D4F-5C93-49C3-BF56-A713023B808A}"/>
                    </a:ext>
                  </a:extLst>
                </p14:cNvPr>
                <p14:cNvContentPartPr/>
                <p14:nvPr/>
              </p14:nvContentPartPr>
              <p14:xfrm>
                <a:off x="6816160" y="1554587"/>
                <a:ext cx="29880" cy="2541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56DF7D4F-5C93-49C3-BF56-A713023B808A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6807520" y="1545947"/>
                  <a:ext cx="47520" cy="27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46F0EA9E-52D6-426B-B21E-82E022B42AA1}"/>
                    </a:ext>
                  </a:extLst>
                </p14:cNvPr>
                <p14:cNvContentPartPr/>
                <p14:nvPr/>
              </p14:nvContentPartPr>
              <p14:xfrm>
                <a:off x="6848560" y="1626227"/>
                <a:ext cx="97920" cy="342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46F0EA9E-52D6-426B-B21E-82E022B42AA1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6839560" y="1617587"/>
                  <a:ext cx="115560" cy="51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C0B2BDD-0E03-4DD1-AFCB-89D338EDFD83}"/>
              </a:ext>
            </a:extLst>
          </p:cNvPr>
          <p:cNvGrpSpPr/>
          <p:nvPr/>
        </p:nvGrpSpPr>
        <p:grpSpPr>
          <a:xfrm>
            <a:off x="7294960" y="1527227"/>
            <a:ext cx="930960" cy="297000"/>
            <a:chOff x="7294960" y="1527227"/>
            <a:chExt cx="930960" cy="297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BE5636E1-3078-4F35-BBBF-A4D5A2023D3C}"/>
                    </a:ext>
                  </a:extLst>
                </p14:cNvPr>
                <p14:cNvContentPartPr/>
                <p14:nvPr/>
              </p14:nvContentPartPr>
              <p14:xfrm>
                <a:off x="7294960" y="1527227"/>
                <a:ext cx="287640" cy="2714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BE5636E1-3078-4F35-BBBF-A4D5A2023D3C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7285960" y="1518227"/>
                  <a:ext cx="305280" cy="28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255FF7B0-3E21-415C-AB57-12A255415693}"/>
                    </a:ext>
                  </a:extLst>
                </p14:cNvPr>
                <p14:cNvContentPartPr/>
                <p14:nvPr/>
              </p14:nvContentPartPr>
              <p14:xfrm>
                <a:off x="7613920" y="1663667"/>
                <a:ext cx="177480" cy="15912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255FF7B0-3E21-415C-AB57-12A255415693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7605280" y="1655027"/>
                  <a:ext cx="19512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C90CEB9B-C177-42E3-A4FF-61B4732C06C9}"/>
                    </a:ext>
                  </a:extLst>
                </p14:cNvPr>
                <p14:cNvContentPartPr/>
                <p14:nvPr/>
              </p14:nvContentPartPr>
              <p14:xfrm>
                <a:off x="7847200" y="1530107"/>
                <a:ext cx="51840" cy="29412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C90CEB9B-C177-42E3-A4FF-61B4732C06C9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7838200" y="1521467"/>
                  <a:ext cx="69480" cy="31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81D2C175-2003-451B-8E90-30C587CE8023}"/>
                    </a:ext>
                  </a:extLst>
                </p14:cNvPr>
                <p14:cNvContentPartPr/>
                <p14:nvPr/>
              </p14:nvContentPartPr>
              <p14:xfrm>
                <a:off x="7872040" y="1612907"/>
                <a:ext cx="112680" cy="4968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81D2C175-2003-451B-8E90-30C587CE8023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7863040" y="1603907"/>
                  <a:ext cx="13032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8D0832E2-8C53-47C7-A60C-FD91BFE0051A}"/>
                    </a:ext>
                  </a:extLst>
                </p14:cNvPr>
                <p14:cNvContentPartPr/>
                <p14:nvPr/>
              </p14:nvContentPartPr>
              <p14:xfrm>
                <a:off x="7982560" y="1598147"/>
                <a:ext cx="243360" cy="2131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8D0832E2-8C53-47C7-A60C-FD91BFE0051A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7973560" y="1589147"/>
                  <a:ext cx="261000" cy="2307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9160783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4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Gaussian</a:t>
            </a:r>
            <a:r>
              <a:rPr lang="tr-TR" dirty="0"/>
              <a:t> </a:t>
            </a:r>
            <a:r>
              <a:rPr lang="tr-TR" dirty="0" err="1"/>
              <a:t>Mixture</a:t>
            </a:r>
            <a:r>
              <a:rPr lang="tr-TR" dirty="0"/>
              <a:t> Model (GMM)</a:t>
            </a:r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24827EAA-DCEE-44A3-9544-765A8D2C5AB4}" type="slidenum">
              <a:rPr lang="tr-TR"/>
              <a:pPr/>
              <a:t>13</a:t>
            </a:fld>
            <a:endParaRPr lang="tr-TR"/>
          </a:p>
        </p:txBody>
      </p:sp>
      <p:sp>
        <p:nvSpPr>
          <p:cNvPr id="23449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611560" y="1628800"/>
            <a:ext cx="8229600" cy="3886200"/>
          </a:xfrm>
        </p:spPr>
        <p:txBody>
          <a:bodyPr/>
          <a:lstStyle/>
          <a:p>
            <a:pPr>
              <a:buFont typeface="Wingdings" pitchFamily="2" charset="2"/>
              <a:buNone/>
            </a:pPr>
            <a:endParaRPr lang="tr-TR" dirty="0">
              <a:solidFill>
                <a:schemeClr val="tx2"/>
              </a:solidFill>
              <a:latin typeface="+mj-lt"/>
            </a:endParaRPr>
          </a:p>
          <a:p>
            <a:pPr>
              <a:buFont typeface="Wingdings" pitchFamily="2" charset="2"/>
              <a:buNone/>
            </a:pPr>
            <a:endParaRPr lang="tr-TR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9D70EA-6B92-BD4F-9A01-F549A4FC02B9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GB" dirty="0"/>
              <a:t>Apply independence and log on this term now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CAAE47-9835-A24D-A7FD-32E28AD38A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2040" y="2049668"/>
            <a:ext cx="6790558" cy="1379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8387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4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Gaussian</a:t>
            </a:r>
            <a:r>
              <a:rPr lang="tr-TR" dirty="0"/>
              <a:t> </a:t>
            </a:r>
            <a:r>
              <a:rPr lang="tr-TR" dirty="0" err="1"/>
              <a:t>Mixture</a:t>
            </a:r>
            <a:r>
              <a:rPr lang="tr-TR" dirty="0"/>
              <a:t> Model (GMM)</a:t>
            </a:r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24827EAA-DCEE-44A3-9544-765A8D2C5AB4}" type="slidenum">
              <a:rPr lang="tr-TR"/>
              <a:pPr/>
              <a:t>14</a:t>
            </a:fld>
            <a:endParaRPr lang="tr-TR"/>
          </a:p>
        </p:txBody>
      </p:sp>
      <p:sp>
        <p:nvSpPr>
          <p:cNvPr id="23449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611560" y="1628800"/>
            <a:ext cx="8229600" cy="3886200"/>
          </a:xfrm>
        </p:spPr>
        <p:txBody>
          <a:bodyPr/>
          <a:lstStyle/>
          <a:p>
            <a:pPr>
              <a:buFont typeface="Wingdings" pitchFamily="2" charset="2"/>
              <a:buNone/>
            </a:pPr>
            <a:endParaRPr lang="tr-TR" dirty="0">
              <a:solidFill>
                <a:schemeClr val="tx2"/>
              </a:solidFill>
              <a:latin typeface="+mj-lt"/>
            </a:endParaRPr>
          </a:p>
          <a:p>
            <a:pPr>
              <a:buFont typeface="Wingdings" pitchFamily="2" charset="2"/>
              <a:buNone/>
            </a:pPr>
            <a:endParaRPr lang="tr-TR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9D70EA-6B92-BD4F-9A01-F549A4FC02B9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991C7D7-FA78-0B4D-A04B-1054818F67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59" y="1879600"/>
            <a:ext cx="7798653" cy="349361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647FE8D-787F-6789-D390-04A7218904C5}"/>
              </a:ext>
            </a:extLst>
          </p:cNvPr>
          <p:cNvSpPr txBox="1"/>
          <p:nvPr/>
        </p:nvSpPr>
        <p:spPr>
          <a:xfrm>
            <a:off x="6012160" y="2852936"/>
            <a:ext cx="2304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K" sz="2000" dirty="0">
                <a:solidFill>
                  <a:srgbClr val="FF0000"/>
                </a:solidFill>
              </a:rPr>
              <a:t>Cluster-wise mean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3ADA41-8B4F-9026-7ED5-A63490010292}"/>
              </a:ext>
            </a:extLst>
          </p:cNvPr>
          <p:cNvSpPr txBox="1"/>
          <p:nvPr/>
        </p:nvSpPr>
        <p:spPr>
          <a:xfrm>
            <a:off x="5987891" y="4365104"/>
            <a:ext cx="26337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K" sz="2000" dirty="0">
                <a:solidFill>
                  <a:srgbClr val="FF0000"/>
                </a:solidFill>
              </a:rPr>
              <a:t>Cluster-wise variance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079D85-F9CA-DE62-8A29-AE3657666798}"/>
              </a:ext>
            </a:extLst>
          </p:cNvPr>
          <p:cNvSpPr txBox="1"/>
          <p:nvPr/>
        </p:nvSpPr>
        <p:spPr>
          <a:xfrm>
            <a:off x="4835876" y="5365690"/>
            <a:ext cx="25689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K" sz="2000" dirty="0">
                <a:solidFill>
                  <a:srgbClr val="FF0000"/>
                </a:solidFill>
              </a:rPr>
              <a:t>Cluster-wise weights</a:t>
            </a:r>
          </a:p>
        </p:txBody>
      </p:sp>
    </p:spTree>
    <p:extLst>
      <p:ext uri="{BB962C8B-B14F-4D97-AF65-F5344CB8AC3E}">
        <p14:creationId xmlns:p14="http://schemas.microsoft.com/office/powerpoint/2010/main" val="36374610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4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Gaussian</a:t>
            </a:r>
            <a:r>
              <a:rPr lang="tr-TR" dirty="0"/>
              <a:t> </a:t>
            </a:r>
            <a:r>
              <a:rPr lang="tr-TR" dirty="0" err="1"/>
              <a:t>Mixture</a:t>
            </a:r>
            <a:r>
              <a:rPr lang="tr-TR" dirty="0"/>
              <a:t> Model (GMM)</a:t>
            </a:r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24827EAA-DCEE-44A3-9544-765A8D2C5AB4}" type="slidenum">
              <a:rPr lang="tr-TR"/>
              <a:pPr/>
              <a:t>15</a:t>
            </a:fld>
            <a:endParaRPr lang="tr-TR"/>
          </a:p>
        </p:txBody>
      </p:sp>
      <p:sp>
        <p:nvSpPr>
          <p:cNvPr id="23449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611560" y="1628800"/>
            <a:ext cx="8229600" cy="3886200"/>
          </a:xfrm>
        </p:spPr>
        <p:txBody>
          <a:bodyPr/>
          <a:lstStyle/>
          <a:p>
            <a:pPr>
              <a:buFont typeface="Wingdings" pitchFamily="2" charset="2"/>
              <a:buNone/>
            </a:pPr>
            <a:endParaRPr lang="tr-TR" dirty="0">
              <a:solidFill>
                <a:schemeClr val="tx2"/>
              </a:solidFill>
              <a:latin typeface="+mj-lt"/>
            </a:endParaRPr>
          </a:p>
          <a:p>
            <a:pPr>
              <a:buFont typeface="Wingdings" pitchFamily="2" charset="2"/>
              <a:buNone/>
            </a:pPr>
            <a:endParaRPr lang="tr-TR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9D70EA-6B92-BD4F-9A01-F549A4FC02B9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GB" dirty="0"/>
              <a:t>Now the processes of finding partial derivatives is done with a new style called Expectation-Maximization (EM) algorithm.</a:t>
            </a:r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698177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4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Gaussian</a:t>
            </a:r>
            <a:r>
              <a:rPr lang="tr-TR" dirty="0"/>
              <a:t> </a:t>
            </a:r>
            <a:r>
              <a:rPr lang="tr-TR" dirty="0" err="1"/>
              <a:t>Mixture</a:t>
            </a:r>
            <a:r>
              <a:rPr lang="tr-TR" dirty="0"/>
              <a:t> Model (GMM)</a:t>
            </a:r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24827EAA-DCEE-44A3-9544-765A8D2C5AB4}" type="slidenum">
              <a:rPr lang="tr-TR"/>
              <a:pPr/>
              <a:t>16</a:t>
            </a:fld>
            <a:endParaRPr lang="tr-T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9D70EA-6B92-BD4F-9A01-F549A4FC02B9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23449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77952" y="1679322"/>
            <a:ext cx="8229600" cy="4797678"/>
          </a:xfrm>
        </p:spPr>
        <p:txBody>
          <a:bodyPr/>
          <a:lstStyle/>
          <a:p>
            <a:pPr>
              <a:buFont typeface="Wingdings" pitchFamily="2" charset="2"/>
              <a:buChar char=""/>
            </a:pPr>
            <a:r>
              <a:rPr lang="en-GB" dirty="0">
                <a:solidFill>
                  <a:schemeClr val="tx2"/>
                </a:solidFill>
                <a:latin typeface="+mj-lt"/>
              </a:rPr>
              <a:t>Optimisation using Expectation-Maximisation (EM) steps.</a:t>
            </a:r>
          </a:p>
          <a:p>
            <a:pPr marL="0" indent="0">
              <a:buNone/>
            </a:pPr>
            <a:r>
              <a:rPr lang="en-GB" dirty="0">
                <a:solidFill>
                  <a:schemeClr val="tx2"/>
                </a:solidFill>
                <a:latin typeface="+mj-lt"/>
              </a:rPr>
              <a:t>E-Step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>
                <a:solidFill>
                  <a:schemeClr val="tx2"/>
                </a:solidFill>
                <a:latin typeface="+mj-lt"/>
              </a:rPr>
              <a:t>Compute the posterior probability over z with initial model.</a:t>
            </a:r>
          </a:p>
          <a:p>
            <a:pPr marL="514350" indent="-514350">
              <a:buFont typeface="+mj-lt"/>
              <a:buAutoNum type="arabicPeriod"/>
            </a:pPr>
            <a:endParaRPr lang="en-GB" dirty="0">
              <a:solidFill>
                <a:schemeClr val="tx2"/>
              </a:solidFill>
              <a:latin typeface="+mj-lt"/>
            </a:endParaRPr>
          </a:p>
          <a:p>
            <a:pPr marL="514350" indent="-514350">
              <a:buFont typeface="+mj-lt"/>
              <a:buAutoNum type="arabicPeriod"/>
            </a:pPr>
            <a:r>
              <a:rPr lang="en-GB" dirty="0">
                <a:solidFill>
                  <a:schemeClr val="tx2"/>
                </a:solidFill>
                <a:latin typeface="+mj-lt"/>
              </a:rPr>
              <a:t>This is called responsibility of cluster k for x</a:t>
            </a:r>
          </a:p>
          <a:p>
            <a:pPr marL="0" indent="0">
              <a:buNone/>
            </a:pPr>
            <a:endParaRPr lang="tr-TR" dirty="0">
              <a:solidFill>
                <a:schemeClr val="tx2"/>
              </a:solidFill>
              <a:latin typeface="+mj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DE0A56-4323-E647-BE5F-E1235D9D14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3768" y="4077072"/>
            <a:ext cx="3888432" cy="720080"/>
          </a:xfrm>
          <a:prstGeom prst="rect">
            <a:avLst/>
          </a:prstGeom>
        </p:spPr>
      </p:pic>
      <p:grpSp>
        <p:nvGrpSpPr>
          <p:cNvPr id="234501" name="Group 234500">
            <a:extLst>
              <a:ext uri="{FF2B5EF4-FFF2-40B4-BE49-F238E27FC236}">
                <a16:creationId xmlns:a16="http://schemas.microsoft.com/office/drawing/2014/main" id="{6FD8432B-E762-43BE-8832-949862CE5F9D}"/>
              </a:ext>
            </a:extLst>
          </p:cNvPr>
          <p:cNvGrpSpPr/>
          <p:nvPr/>
        </p:nvGrpSpPr>
        <p:grpSpPr>
          <a:xfrm>
            <a:off x="6305320" y="2079827"/>
            <a:ext cx="1981440" cy="1050840"/>
            <a:chOff x="6305320" y="2079827"/>
            <a:chExt cx="1981440" cy="105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2EA206EE-C165-4E47-9BC0-D1BCD39749FD}"/>
                    </a:ext>
                  </a:extLst>
                </p14:cNvPr>
                <p14:cNvContentPartPr/>
                <p14:nvPr/>
              </p14:nvContentPartPr>
              <p14:xfrm>
                <a:off x="6305320" y="2234267"/>
                <a:ext cx="161640" cy="2739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2EA206EE-C165-4E47-9BC0-D1BCD39749FD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296320" y="2225627"/>
                  <a:ext cx="179280" cy="29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D9ED93C2-ABED-4AFB-A4CB-FD98423F97E0}"/>
                    </a:ext>
                  </a:extLst>
                </p14:cNvPr>
                <p14:cNvContentPartPr/>
                <p14:nvPr/>
              </p14:nvContentPartPr>
              <p14:xfrm>
                <a:off x="6607360" y="2234987"/>
                <a:ext cx="57960" cy="25380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D9ED93C2-ABED-4AFB-A4CB-FD98423F97E0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598720" y="2225987"/>
                  <a:ext cx="75600" cy="27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3CE65C84-7F0D-4420-8B08-0F4895AF3896}"/>
                    </a:ext>
                  </a:extLst>
                </p14:cNvPr>
                <p14:cNvContentPartPr/>
                <p14:nvPr/>
              </p14:nvContentPartPr>
              <p14:xfrm>
                <a:off x="6742720" y="2265947"/>
                <a:ext cx="163440" cy="19188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3CE65C84-7F0D-4420-8B08-0F4895AF3896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734080" y="2257307"/>
                  <a:ext cx="18108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6EDA8102-9520-4029-AE24-E8646D3D5023}"/>
                    </a:ext>
                  </a:extLst>
                </p14:cNvPr>
                <p14:cNvContentPartPr/>
                <p14:nvPr/>
              </p14:nvContentPartPr>
              <p14:xfrm>
                <a:off x="6960160" y="2224907"/>
                <a:ext cx="111240" cy="2883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6EDA8102-9520-4029-AE24-E8646D3D5023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951160" y="2215907"/>
                  <a:ext cx="128880" cy="30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D9E802AA-3E78-43B5-8D31-99B449D8F316}"/>
                    </a:ext>
                  </a:extLst>
                </p14:cNvPr>
                <p14:cNvContentPartPr/>
                <p14:nvPr/>
              </p14:nvContentPartPr>
              <p14:xfrm>
                <a:off x="7363360" y="2140667"/>
                <a:ext cx="129960" cy="3283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D9E802AA-3E78-43B5-8D31-99B449D8F316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354360" y="2132027"/>
                  <a:ext cx="147600" cy="34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F5913649-2A38-4E50-9384-9E3E9AAC4365}"/>
                    </a:ext>
                  </a:extLst>
                </p14:cNvPr>
                <p14:cNvContentPartPr/>
                <p14:nvPr/>
              </p14:nvContentPartPr>
              <p14:xfrm>
                <a:off x="7547320" y="2140667"/>
                <a:ext cx="103680" cy="3423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F5913649-2A38-4E50-9384-9E3E9AAC4365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7538680" y="2132027"/>
                  <a:ext cx="12132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80E3525B-0557-465F-ADFB-D9C3C9842182}"/>
                    </a:ext>
                  </a:extLst>
                </p14:cNvPr>
                <p14:cNvContentPartPr/>
                <p14:nvPr/>
              </p14:nvContentPartPr>
              <p14:xfrm>
                <a:off x="7686640" y="2306267"/>
                <a:ext cx="129240" cy="975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80E3525B-0557-465F-ADFB-D9C3C9842182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7678000" y="2297627"/>
                  <a:ext cx="14688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A8DA7F23-A7E0-4C1F-8C00-FB81C96060EB}"/>
                    </a:ext>
                  </a:extLst>
                </p14:cNvPr>
                <p14:cNvContentPartPr/>
                <p14:nvPr/>
              </p14:nvContentPartPr>
              <p14:xfrm>
                <a:off x="7922080" y="2079827"/>
                <a:ext cx="236520" cy="31860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A8DA7F23-A7E0-4C1F-8C00-FB81C96060EB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913080" y="2070827"/>
                  <a:ext cx="254160" cy="33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41AD4281-4B15-4DC0-A534-0580D7174FB6}"/>
                    </a:ext>
                  </a:extLst>
                </p14:cNvPr>
                <p14:cNvContentPartPr/>
                <p14:nvPr/>
              </p14:nvContentPartPr>
              <p14:xfrm>
                <a:off x="8183800" y="2142107"/>
                <a:ext cx="102960" cy="3351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41AD4281-4B15-4DC0-A534-0580D7174FB6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8174800" y="2133107"/>
                  <a:ext cx="120600" cy="35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576C4E3D-8039-4FA5-B3B8-BDE5EBD2F5CA}"/>
                    </a:ext>
                  </a:extLst>
                </p14:cNvPr>
                <p14:cNvContentPartPr/>
                <p14:nvPr/>
              </p14:nvContentPartPr>
              <p14:xfrm>
                <a:off x="6361480" y="2589587"/>
                <a:ext cx="1696680" cy="12744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576C4E3D-8039-4FA5-B3B8-BDE5EBD2F5CA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6352840" y="2580947"/>
                  <a:ext cx="171432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63948CE7-D34E-4E9F-A8EC-6DF10997453F}"/>
                    </a:ext>
                  </a:extLst>
                </p14:cNvPr>
                <p14:cNvContentPartPr/>
                <p14:nvPr/>
              </p14:nvContentPartPr>
              <p14:xfrm>
                <a:off x="7120360" y="2830787"/>
                <a:ext cx="19080" cy="2563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63948CE7-D34E-4E9F-A8EC-6DF10997453F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7111360" y="2822147"/>
                  <a:ext cx="36720" cy="27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BCEA81C6-A6C0-49FD-985A-B32193B9F26B}"/>
                    </a:ext>
                  </a:extLst>
                </p14:cNvPr>
                <p14:cNvContentPartPr/>
                <p14:nvPr/>
              </p14:nvContentPartPr>
              <p14:xfrm>
                <a:off x="7163200" y="2745467"/>
                <a:ext cx="191520" cy="19728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BCEA81C6-A6C0-49FD-985A-B32193B9F26B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7154560" y="2736827"/>
                  <a:ext cx="20916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A40EE308-8641-45E2-8066-E52F7702B035}"/>
                    </a:ext>
                  </a:extLst>
                </p14:cNvPr>
                <p14:cNvContentPartPr/>
                <p14:nvPr/>
              </p14:nvContentPartPr>
              <p14:xfrm>
                <a:off x="7376320" y="2733227"/>
                <a:ext cx="102960" cy="34488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A40EE308-8641-45E2-8066-E52F7702B035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7367320" y="2724587"/>
                  <a:ext cx="120600" cy="36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E6CC40C6-1A42-4744-802E-223D01EF75C0}"/>
                    </a:ext>
                  </a:extLst>
                </p14:cNvPr>
                <p14:cNvContentPartPr/>
                <p14:nvPr/>
              </p14:nvContentPartPr>
              <p14:xfrm>
                <a:off x="7509520" y="2884067"/>
                <a:ext cx="157320" cy="15804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E6CC40C6-1A42-4744-802E-223D01EF75C0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7500880" y="2875427"/>
                  <a:ext cx="17496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6E2E877C-E13D-4437-BC0A-50C2107F2241}"/>
                    </a:ext>
                  </a:extLst>
                </p14:cNvPr>
                <p14:cNvContentPartPr/>
                <p14:nvPr/>
              </p14:nvContentPartPr>
              <p14:xfrm>
                <a:off x="7698160" y="2692187"/>
                <a:ext cx="93240" cy="43848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6E2E877C-E13D-4437-BC0A-50C2107F2241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7689520" y="2683547"/>
                  <a:ext cx="110880" cy="456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4503" name="Group 234502">
            <a:extLst>
              <a:ext uri="{FF2B5EF4-FFF2-40B4-BE49-F238E27FC236}">
                <a16:creationId xmlns:a16="http://schemas.microsoft.com/office/drawing/2014/main" id="{CB5FC100-FF7A-429F-BFBE-2EF3ABDA835D}"/>
              </a:ext>
            </a:extLst>
          </p:cNvPr>
          <p:cNvGrpSpPr/>
          <p:nvPr/>
        </p:nvGrpSpPr>
        <p:grpSpPr>
          <a:xfrm>
            <a:off x="4218760" y="2243267"/>
            <a:ext cx="1555200" cy="389520"/>
            <a:chOff x="4218760" y="2243267"/>
            <a:chExt cx="1555200" cy="389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110B9D25-9E3D-45D6-8057-1EE5AC81AB7E}"/>
                    </a:ext>
                  </a:extLst>
                </p14:cNvPr>
                <p14:cNvContentPartPr/>
                <p14:nvPr/>
              </p14:nvContentPartPr>
              <p14:xfrm>
                <a:off x="4228840" y="2618387"/>
                <a:ext cx="1800" cy="1440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110B9D25-9E3D-45D6-8057-1EE5AC81AB7E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4220200" y="2609747"/>
                  <a:ext cx="1944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E08D8FC8-AFF6-4C3F-96C1-7529F72B9236}"/>
                    </a:ext>
                  </a:extLst>
                </p14:cNvPr>
                <p14:cNvContentPartPr/>
                <p14:nvPr/>
              </p14:nvContentPartPr>
              <p14:xfrm>
                <a:off x="4273120" y="2297267"/>
                <a:ext cx="131400" cy="23940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E08D8FC8-AFF6-4C3F-96C1-7529F72B9236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4264480" y="2288627"/>
                  <a:ext cx="14904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617B1017-DBE4-4B4A-BA59-741FAE5E0DD5}"/>
                    </a:ext>
                  </a:extLst>
                </p14:cNvPr>
                <p14:cNvContentPartPr/>
                <p14:nvPr/>
              </p14:nvContentPartPr>
              <p14:xfrm>
                <a:off x="4218760" y="2359907"/>
                <a:ext cx="48600" cy="2253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617B1017-DBE4-4B4A-BA59-741FAE5E0DD5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4209760" y="2351267"/>
                  <a:ext cx="6624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C2A92B73-BEE2-4AC7-93D1-8BD96DA36602}"/>
                    </a:ext>
                  </a:extLst>
                </p14:cNvPr>
                <p14:cNvContentPartPr/>
                <p14:nvPr/>
              </p14:nvContentPartPr>
              <p14:xfrm>
                <a:off x="4507480" y="2243267"/>
                <a:ext cx="91440" cy="3441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C2A92B73-BEE2-4AC7-93D1-8BD96DA36602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4498480" y="2234627"/>
                  <a:ext cx="109080" cy="36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F780938A-6A51-4BF1-BDA5-7E933019F3A2}"/>
                    </a:ext>
                  </a:extLst>
                </p14:cNvPr>
                <p14:cNvContentPartPr/>
                <p14:nvPr/>
              </p14:nvContentPartPr>
              <p14:xfrm>
                <a:off x="4640680" y="2341907"/>
                <a:ext cx="164160" cy="2037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F780938A-6A51-4BF1-BDA5-7E933019F3A2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4631680" y="2333267"/>
                  <a:ext cx="18180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1BCC0ADA-482A-4DC2-B368-4C38CB6554F8}"/>
                    </a:ext>
                  </a:extLst>
                </p14:cNvPr>
                <p14:cNvContentPartPr/>
                <p14:nvPr/>
              </p14:nvContentPartPr>
              <p14:xfrm>
                <a:off x="4908880" y="2260547"/>
                <a:ext cx="44640" cy="2736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1BCC0ADA-482A-4DC2-B368-4C38CB6554F8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4899880" y="2251907"/>
                  <a:ext cx="62280" cy="29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47DCC8CA-37FB-4787-9FD9-A70F17B3E631}"/>
                    </a:ext>
                  </a:extLst>
                </p14:cNvPr>
                <p14:cNvContentPartPr/>
                <p14:nvPr/>
              </p14:nvContentPartPr>
              <p14:xfrm>
                <a:off x="5017240" y="2387627"/>
                <a:ext cx="162000" cy="1389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47DCC8CA-37FB-4787-9FD9-A70F17B3E631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5008240" y="2378987"/>
                  <a:ext cx="17964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FF5A0806-8BB7-4FE3-BA26-D2B381D2D022}"/>
                    </a:ext>
                  </a:extLst>
                </p14:cNvPr>
                <p14:cNvContentPartPr/>
                <p14:nvPr/>
              </p14:nvContentPartPr>
              <p14:xfrm>
                <a:off x="5244760" y="2247227"/>
                <a:ext cx="65160" cy="3132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FF5A0806-8BB7-4FE3-BA26-D2B381D2D022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5236120" y="2238227"/>
                  <a:ext cx="82800" cy="33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BB460429-3311-4B2A-B69E-7A0E451731A1}"/>
                    </a:ext>
                  </a:extLst>
                </p14:cNvPr>
                <p14:cNvContentPartPr/>
                <p14:nvPr/>
              </p14:nvContentPartPr>
              <p14:xfrm>
                <a:off x="5560480" y="2403827"/>
                <a:ext cx="196560" cy="223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BB460429-3311-4B2A-B69E-7A0E451731A1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5551480" y="2394827"/>
                  <a:ext cx="21420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9E1F5247-6371-4675-A031-6323219578F8}"/>
                    </a:ext>
                  </a:extLst>
                </p14:cNvPr>
                <p14:cNvContentPartPr/>
                <p14:nvPr/>
              </p14:nvContentPartPr>
              <p14:xfrm>
                <a:off x="5590720" y="2492747"/>
                <a:ext cx="183240" cy="284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9E1F5247-6371-4675-A031-6323219578F8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5581720" y="2484107"/>
                  <a:ext cx="200880" cy="46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4507" name="Group 234506">
            <a:extLst>
              <a:ext uri="{FF2B5EF4-FFF2-40B4-BE49-F238E27FC236}">
                <a16:creationId xmlns:a16="http://schemas.microsoft.com/office/drawing/2014/main" id="{EB1E2387-0C02-49F0-99AE-1A8C52296451}"/>
              </a:ext>
            </a:extLst>
          </p:cNvPr>
          <p:cNvGrpSpPr/>
          <p:nvPr/>
        </p:nvGrpSpPr>
        <p:grpSpPr>
          <a:xfrm>
            <a:off x="6348880" y="4444667"/>
            <a:ext cx="166320" cy="61200"/>
            <a:chOff x="6348880" y="4444667"/>
            <a:chExt cx="166320" cy="61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234505" name="Ink 234504">
                  <a:extLst>
                    <a:ext uri="{FF2B5EF4-FFF2-40B4-BE49-F238E27FC236}">
                      <a16:creationId xmlns:a16="http://schemas.microsoft.com/office/drawing/2014/main" id="{A8A93285-F3A4-4900-B90B-EE81ABAAF3D3}"/>
                    </a:ext>
                  </a:extLst>
                </p14:cNvPr>
                <p14:cNvContentPartPr/>
                <p14:nvPr/>
              </p14:nvContentPartPr>
              <p14:xfrm>
                <a:off x="6348880" y="4444667"/>
                <a:ext cx="166320" cy="11880"/>
              </p14:xfrm>
            </p:contentPart>
          </mc:Choice>
          <mc:Fallback xmlns="">
            <p:pic>
              <p:nvPicPr>
                <p:cNvPr id="234505" name="Ink 234504">
                  <a:extLst>
                    <a:ext uri="{FF2B5EF4-FFF2-40B4-BE49-F238E27FC236}">
                      <a16:creationId xmlns:a16="http://schemas.microsoft.com/office/drawing/2014/main" id="{A8A93285-F3A4-4900-B90B-EE81ABAAF3D3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6339880" y="4435667"/>
                  <a:ext cx="18396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234506" name="Ink 234505">
                  <a:extLst>
                    <a:ext uri="{FF2B5EF4-FFF2-40B4-BE49-F238E27FC236}">
                      <a16:creationId xmlns:a16="http://schemas.microsoft.com/office/drawing/2014/main" id="{03D435DA-E9DD-4118-A336-1DFCCF9B44FC}"/>
                    </a:ext>
                  </a:extLst>
                </p14:cNvPr>
                <p14:cNvContentPartPr/>
                <p14:nvPr/>
              </p14:nvContentPartPr>
              <p14:xfrm>
                <a:off x="6372640" y="4500467"/>
                <a:ext cx="123480" cy="5400"/>
              </p14:xfrm>
            </p:contentPart>
          </mc:Choice>
          <mc:Fallback xmlns="">
            <p:pic>
              <p:nvPicPr>
                <p:cNvPr id="234506" name="Ink 234505">
                  <a:extLst>
                    <a:ext uri="{FF2B5EF4-FFF2-40B4-BE49-F238E27FC236}">
                      <a16:creationId xmlns:a16="http://schemas.microsoft.com/office/drawing/2014/main" id="{03D435DA-E9DD-4118-A336-1DFCCF9B44FC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6363640" y="4491467"/>
                  <a:ext cx="141120" cy="23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4516" name="Group 234515">
            <a:extLst>
              <a:ext uri="{FF2B5EF4-FFF2-40B4-BE49-F238E27FC236}">
                <a16:creationId xmlns:a16="http://schemas.microsoft.com/office/drawing/2014/main" id="{6F31A166-834D-4619-88DA-E1D3CB56D468}"/>
              </a:ext>
            </a:extLst>
          </p:cNvPr>
          <p:cNvGrpSpPr/>
          <p:nvPr/>
        </p:nvGrpSpPr>
        <p:grpSpPr>
          <a:xfrm>
            <a:off x="6895360" y="4197707"/>
            <a:ext cx="1161360" cy="396360"/>
            <a:chOff x="6895360" y="4197707"/>
            <a:chExt cx="1161360" cy="396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234508" name="Ink 234507">
                  <a:extLst>
                    <a:ext uri="{FF2B5EF4-FFF2-40B4-BE49-F238E27FC236}">
                      <a16:creationId xmlns:a16="http://schemas.microsoft.com/office/drawing/2014/main" id="{F1CBF077-A9C1-4F26-A1BC-694E63DC6AB3}"/>
                    </a:ext>
                  </a:extLst>
                </p14:cNvPr>
                <p14:cNvContentPartPr/>
                <p14:nvPr/>
              </p14:nvContentPartPr>
              <p14:xfrm>
                <a:off x="6895360" y="4328027"/>
                <a:ext cx="74160" cy="205920"/>
              </p14:xfrm>
            </p:contentPart>
          </mc:Choice>
          <mc:Fallback xmlns="">
            <p:pic>
              <p:nvPicPr>
                <p:cNvPr id="234508" name="Ink 234507">
                  <a:extLst>
                    <a:ext uri="{FF2B5EF4-FFF2-40B4-BE49-F238E27FC236}">
                      <a16:creationId xmlns:a16="http://schemas.microsoft.com/office/drawing/2014/main" id="{F1CBF077-A9C1-4F26-A1BC-694E63DC6AB3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6886360" y="4319387"/>
                  <a:ext cx="9180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234509" name="Ink 234508">
                  <a:extLst>
                    <a:ext uri="{FF2B5EF4-FFF2-40B4-BE49-F238E27FC236}">
                      <a16:creationId xmlns:a16="http://schemas.microsoft.com/office/drawing/2014/main" id="{BAC2E888-7C05-43BE-B5F7-FA3DB0BEAA84}"/>
                    </a:ext>
                  </a:extLst>
                </p14:cNvPr>
                <p14:cNvContentPartPr/>
                <p14:nvPr/>
              </p14:nvContentPartPr>
              <p14:xfrm>
                <a:off x="6942160" y="4283027"/>
                <a:ext cx="129960" cy="163440"/>
              </p14:xfrm>
            </p:contentPart>
          </mc:Choice>
          <mc:Fallback xmlns="">
            <p:pic>
              <p:nvPicPr>
                <p:cNvPr id="234509" name="Ink 234508">
                  <a:extLst>
                    <a:ext uri="{FF2B5EF4-FFF2-40B4-BE49-F238E27FC236}">
                      <a16:creationId xmlns:a16="http://schemas.microsoft.com/office/drawing/2014/main" id="{BAC2E888-7C05-43BE-B5F7-FA3DB0BEAA84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6933160" y="4274027"/>
                  <a:ext cx="14760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234510" name="Ink 234509">
                  <a:extLst>
                    <a:ext uri="{FF2B5EF4-FFF2-40B4-BE49-F238E27FC236}">
                      <a16:creationId xmlns:a16="http://schemas.microsoft.com/office/drawing/2014/main" id="{ACD89CE8-50AB-4FA8-938A-37B8E439463F}"/>
                    </a:ext>
                  </a:extLst>
                </p14:cNvPr>
                <p14:cNvContentPartPr/>
                <p14:nvPr/>
              </p14:nvContentPartPr>
              <p14:xfrm>
                <a:off x="7103800" y="4232267"/>
                <a:ext cx="158040" cy="313200"/>
              </p14:xfrm>
            </p:contentPart>
          </mc:Choice>
          <mc:Fallback xmlns="">
            <p:pic>
              <p:nvPicPr>
                <p:cNvPr id="234510" name="Ink 234509">
                  <a:extLst>
                    <a:ext uri="{FF2B5EF4-FFF2-40B4-BE49-F238E27FC236}">
                      <a16:creationId xmlns:a16="http://schemas.microsoft.com/office/drawing/2014/main" id="{ACD89CE8-50AB-4FA8-938A-37B8E439463F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7094800" y="4223267"/>
                  <a:ext cx="175680" cy="33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234511" name="Ink 234510">
                  <a:extLst>
                    <a:ext uri="{FF2B5EF4-FFF2-40B4-BE49-F238E27FC236}">
                      <a16:creationId xmlns:a16="http://schemas.microsoft.com/office/drawing/2014/main" id="{F08DE29D-1A7E-4A3D-A917-4930B5CA38D6}"/>
                    </a:ext>
                  </a:extLst>
                </p14:cNvPr>
                <p14:cNvContentPartPr/>
                <p14:nvPr/>
              </p14:nvContentPartPr>
              <p14:xfrm>
                <a:off x="7276600" y="4368347"/>
                <a:ext cx="187920" cy="108360"/>
              </p14:xfrm>
            </p:contentPart>
          </mc:Choice>
          <mc:Fallback xmlns="">
            <p:pic>
              <p:nvPicPr>
                <p:cNvPr id="234511" name="Ink 234510">
                  <a:extLst>
                    <a:ext uri="{FF2B5EF4-FFF2-40B4-BE49-F238E27FC236}">
                      <a16:creationId xmlns:a16="http://schemas.microsoft.com/office/drawing/2014/main" id="{F08DE29D-1A7E-4A3D-A917-4930B5CA38D6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7267960" y="4359347"/>
                  <a:ext cx="20556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234512" name="Ink 234511">
                  <a:extLst>
                    <a:ext uri="{FF2B5EF4-FFF2-40B4-BE49-F238E27FC236}">
                      <a16:creationId xmlns:a16="http://schemas.microsoft.com/office/drawing/2014/main" id="{7421597E-6E68-4420-A588-1A21AB2821AB}"/>
                    </a:ext>
                  </a:extLst>
                </p14:cNvPr>
                <p14:cNvContentPartPr/>
                <p14:nvPr/>
              </p14:nvContentPartPr>
              <p14:xfrm>
                <a:off x="7626160" y="4197707"/>
                <a:ext cx="52200" cy="304920"/>
              </p14:xfrm>
            </p:contentPart>
          </mc:Choice>
          <mc:Fallback xmlns="">
            <p:pic>
              <p:nvPicPr>
                <p:cNvPr id="234512" name="Ink 234511">
                  <a:extLst>
                    <a:ext uri="{FF2B5EF4-FFF2-40B4-BE49-F238E27FC236}">
                      <a16:creationId xmlns:a16="http://schemas.microsoft.com/office/drawing/2014/main" id="{7421597E-6E68-4420-A588-1A21AB2821AB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7617520" y="4188707"/>
                  <a:ext cx="69840" cy="32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234514" name="Ink 234513">
                  <a:extLst>
                    <a:ext uri="{FF2B5EF4-FFF2-40B4-BE49-F238E27FC236}">
                      <a16:creationId xmlns:a16="http://schemas.microsoft.com/office/drawing/2014/main" id="{319A0BAE-8D59-4114-814F-A1EC34CDCF75}"/>
                    </a:ext>
                  </a:extLst>
                </p14:cNvPr>
                <p14:cNvContentPartPr/>
                <p14:nvPr/>
              </p14:nvContentPartPr>
              <p14:xfrm>
                <a:off x="7780240" y="4325147"/>
                <a:ext cx="182880" cy="162720"/>
              </p14:xfrm>
            </p:contentPart>
          </mc:Choice>
          <mc:Fallback xmlns="">
            <p:pic>
              <p:nvPicPr>
                <p:cNvPr id="234514" name="Ink 234513">
                  <a:extLst>
                    <a:ext uri="{FF2B5EF4-FFF2-40B4-BE49-F238E27FC236}">
                      <a16:creationId xmlns:a16="http://schemas.microsoft.com/office/drawing/2014/main" id="{319A0BAE-8D59-4114-814F-A1EC34CDCF75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7771240" y="4316507"/>
                  <a:ext cx="20052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234515" name="Ink 234514">
                  <a:extLst>
                    <a:ext uri="{FF2B5EF4-FFF2-40B4-BE49-F238E27FC236}">
                      <a16:creationId xmlns:a16="http://schemas.microsoft.com/office/drawing/2014/main" id="{28BC235B-328E-4D74-9ECD-0F38A178E467}"/>
                    </a:ext>
                  </a:extLst>
                </p14:cNvPr>
                <p14:cNvContentPartPr/>
                <p14:nvPr/>
              </p14:nvContentPartPr>
              <p14:xfrm>
                <a:off x="7940800" y="4241987"/>
                <a:ext cx="115920" cy="352080"/>
              </p14:xfrm>
            </p:contentPart>
          </mc:Choice>
          <mc:Fallback xmlns="">
            <p:pic>
              <p:nvPicPr>
                <p:cNvPr id="234515" name="Ink 234514">
                  <a:extLst>
                    <a:ext uri="{FF2B5EF4-FFF2-40B4-BE49-F238E27FC236}">
                      <a16:creationId xmlns:a16="http://schemas.microsoft.com/office/drawing/2014/main" id="{28BC235B-328E-4D74-9ECD-0F38A178E467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7931800" y="4232987"/>
                  <a:ext cx="133560" cy="369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4561" name="Group 234560">
            <a:extLst>
              <a:ext uri="{FF2B5EF4-FFF2-40B4-BE49-F238E27FC236}">
                <a16:creationId xmlns:a16="http://schemas.microsoft.com/office/drawing/2014/main" id="{96FBFB7C-36EC-4F3E-AC34-CFB5DA8A05A8}"/>
              </a:ext>
            </a:extLst>
          </p:cNvPr>
          <p:cNvGrpSpPr/>
          <p:nvPr/>
        </p:nvGrpSpPr>
        <p:grpSpPr>
          <a:xfrm>
            <a:off x="838720" y="5364827"/>
            <a:ext cx="452880" cy="327600"/>
            <a:chOff x="838720" y="5364827"/>
            <a:chExt cx="452880" cy="327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234519" name="Ink 234518">
                  <a:extLst>
                    <a:ext uri="{FF2B5EF4-FFF2-40B4-BE49-F238E27FC236}">
                      <a16:creationId xmlns:a16="http://schemas.microsoft.com/office/drawing/2014/main" id="{B60F76DD-C29B-4DBD-BDBB-DF0D8DCA63D4}"/>
                    </a:ext>
                  </a:extLst>
                </p14:cNvPr>
                <p14:cNvContentPartPr/>
                <p14:nvPr/>
              </p14:nvContentPartPr>
              <p14:xfrm>
                <a:off x="838720" y="5364827"/>
                <a:ext cx="239040" cy="327600"/>
              </p14:xfrm>
            </p:contentPart>
          </mc:Choice>
          <mc:Fallback xmlns="">
            <p:pic>
              <p:nvPicPr>
                <p:cNvPr id="234519" name="Ink 234518">
                  <a:extLst>
                    <a:ext uri="{FF2B5EF4-FFF2-40B4-BE49-F238E27FC236}">
                      <a16:creationId xmlns:a16="http://schemas.microsoft.com/office/drawing/2014/main" id="{B60F76DD-C29B-4DBD-BDBB-DF0D8DCA63D4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830080" y="5355827"/>
                  <a:ext cx="256680" cy="34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234520" name="Ink 234519">
                  <a:extLst>
                    <a:ext uri="{FF2B5EF4-FFF2-40B4-BE49-F238E27FC236}">
                      <a16:creationId xmlns:a16="http://schemas.microsoft.com/office/drawing/2014/main" id="{7AE82BD0-D67A-475C-BCF7-349488D2B127}"/>
                    </a:ext>
                  </a:extLst>
                </p14:cNvPr>
                <p14:cNvContentPartPr/>
                <p14:nvPr/>
              </p14:nvContentPartPr>
              <p14:xfrm>
                <a:off x="1090000" y="5507747"/>
                <a:ext cx="201600" cy="112680"/>
              </p14:xfrm>
            </p:contentPart>
          </mc:Choice>
          <mc:Fallback xmlns="">
            <p:pic>
              <p:nvPicPr>
                <p:cNvPr id="234520" name="Ink 234519">
                  <a:extLst>
                    <a:ext uri="{FF2B5EF4-FFF2-40B4-BE49-F238E27FC236}">
                      <a16:creationId xmlns:a16="http://schemas.microsoft.com/office/drawing/2014/main" id="{7AE82BD0-D67A-475C-BCF7-349488D2B127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1081000" y="5498747"/>
                  <a:ext cx="219240" cy="130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4560" name="Group 234559">
            <a:extLst>
              <a:ext uri="{FF2B5EF4-FFF2-40B4-BE49-F238E27FC236}">
                <a16:creationId xmlns:a16="http://schemas.microsoft.com/office/drawing/2014/main" id="{734B7308-1ED3-4A0F-8D44-3B4A9CCF2D70}"/>
              </a:ext>
            </a:extLst>
          </p:cNvPr>
          <p:cNvGrpSpPr/>
          <p:nvPr/>
        </p:nvGrpSpPr>
        <p:grpSpPr>
          <a:xfrm>
            <a:off x="1592200" y="5311187"/>
            <a:ext cx="708120" cy="306720"/>
            <a:chOff x="1592200" y="5311187"/>
            <a:chExt cx="708120" cy="306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234521" name="Ink 234520">
                  <a:extLst>
                    <a:ext uri="{FF2B5EF4-FFF2-40B4-BE49-F238E27FC236}">
                      <a16:creationId xmlns:a16="http://schemas.microsoft.com/office/drawing/2014/main" id="{7B2D7542-B845-44EF-8778-EB272842347F}"/>
                    </a:ext>
                  </a:extLst>
                </p14:cNvPr>
                <p14:cNvContentPartPr/>
                <p14:nvPr/>
              </p14:nvContentPartPr>
              <p14:xfrm>
                <a:off x="1592200" y="5491187"/>
                <a:ext cx="145080" cy="120600"/>
              </p14:xfrm>
            </p:contentPart>
          </mc:Choice>
          <mc:Fallback xmlns="">
            <p:pic>
              <p:nvPicPr>
                <p:cNvPr id="234521" name="Ink 234520">
                  <a:extLst>
                    <a:ext uri="{FF2B5EF4-FFF2-40B4-BE49-F238E27FC236}">
                      <a16:creationId xmlns:a16="http://schemas.microsoft.com/office/drawing/2014/main" id="{7B2D7542-B845-44EF-8778-EB272842347F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1583200" y="5482547"/>
                  <a:ext cx="16272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234522" name="Ink 234521">
                  <a:extLst>
                    <a:ext uri="{FF2B5EF4-FFF2-40B4-BE49-F238E27FC236}">
                      <a16:creationId xmlns:a16="http://schemas.microsoft.com/office/drawing/2014/main" id="{963C5090-86CF-4015-86EA-3FBED34B7DD4}"/>
                    </a:ext>
                  </a:extLst>
                </p14:cNvPr>
                <p14:cNvContentPartPr/>
                <p14:nvPr/>
              </p14:nvContentPartPr>
              <p14:xfrm>
                <a:off x="1808920" y="5357267"/>
                <a:ext cx="149040" cy="241560"/>
              </p14:xfrm>
            </p:contentPart>
          </mc:Choice>
          <mc:Fallback xmlns="">
            <p:pic>
              <p:nvPicPr>
                <p:cNvPr id="234522" name="Ink 234521">
                  <a:extLst>
                    <a:ext uri="{FF2B5EF4-FFF2-40B4-BE49-F238E27FC236}">
                      <a16:creationId xmlns:a16="http://schemas.microsoft.com/office/drawing/2014/main" id="{963C5090-86CF-4015-86EA-3FBED34B7DD4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1800280" y="5348267"/>
                  <a:ext cx="16668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234523" name="Ink 234522">
                  <a:extLst>
                    <a:ext uri="{FF2B5EF4-FFF2-40B4-BE49-F238E27FC236}">
                      <a16:creationId xmlns:a16="http://schemas.microsoft.com/office/drawing/2014/main" id="{FDEA3CD0-DF56-44B6-9DE8-CC0633CB4A4E}"/>
                    </a:ext>
                  </a:extLst>
                </p14:cNvPr>
                <p14:cNvContentPartPr/>
                <p14:nvPr/>
              </p14:nvContentPartPr>
              <p14:xfrm>
                <a:off x="1891720" y="5311187"/>
                <a:ext cx="179640" cy="306720"/>
              </p14:xfrm>
            </p:contentPart>
          </mc:Choice>
          <mc:Fallback xmlns="">
            <p:pic>
              <p:nvPicPr>
                <p:cNvPr id="234523" name="Ink 234522">
                  <a:extLst>
                    <a:ext uri="{FF2B5EF4-FFF2-40B4-BE49-F238E27FC236}">
                      <a16:creationId xmlns:a16="http://schemas.microsoft.com/office/drawing/2014/main" id="{FDEA3CD0-DF56-44B6-9DE8-CC0633CB4A4E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1883080" y="5302547"/>
                  <a:ext cx="197280" cy="32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234524" name="Ink 234523">
                  <a:extLst>
                    <a:ext uri="{FF2B5EF4-FFF2-40B4-BE49-F238E27FC236}">
                      <a16:creationId xmlns:a16="http://schemas.microsoft.com/office/drawing/2014/main" id="{D4490592-0CFD-426A-BB7C-EC5E9D383790}"/>
                    </a:ext>
                  </a:extLst>
                </p14:cNvPr>
                <p14:cNvContentPartPr/>
                <p14:nvPr/>
              </p14:nvContentPartPr>
              <p14:xfrm>
                <a:off x="2053720" y="5514947"/>
                <a:ext cx="74160" cy="94320"/>
              </p14:xfrm>
            </p:contentPart>
          </mc:Choice>
          <mc:Fallback xmlns="">
            <p:pic>
              <p:nvPicPr>
                <p:cNvPr id="234524" name="Ink 234523">
                  <a:extLst>
                    <a:ext uri="{FF2B5EF4-FFF2-40B4-BE49-F238E27FC236}">
                      <a16:creationId xmlns:a16="http://schemas.microsoft.com/office/drawing/2014/main" id="{D4490592-0CFD-426A-BB7C-EC5E9D383790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2044720" y="5506307"/>
                  <a:ext cx="9180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234525" name="Ink 234524">
                  <a:extLst>
                    <a:ext uri="{FF2B5EF4-FFF2-40B4-BE49-F238E27FC236}">
                      <a16:creationId xmlns:a16="http://schemas.microsoft.com/office/drawing/2014/main" id="{C5BBCF69-8AE8-4785-BDCE-A5779B63F168}"/>
                    </a:ext>
                  </a:extLst>
                </p14:cNvPr>
                <p14:cNvContentPartPr/>
                <p14:nvPr/>
              </p14:nvContentPartPr>
              <p14:xfrm>
                <a:off x="1855000" y="5399027"/>
                <a:ext cx="445320" cy="200880"/>
              </p14:xfrm>
            </p:contentPart>
          </mc:Choice>
          <mc:Fallback xmlns="">
            <p:pic>
              <p:nvPicPr>
                <p:cNvPr id="234525" name="Ink 234524">
                  <a:extLst>
                    <a:ext uri="{FF2B5EF4-FFF2-40B4-BE49-F238E27FC236}">
                      <a16:creationId xmlns:a16="http://schemas.microsoft.com/office/drawing/2014/main" id="{C5BBCF69-8AE8-4785-BDCE-A5779B63F168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1846360" y="5390027"/>
                  <a:ext cx="462960" cy="218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4559" name="Group 234558">
            <a:extLst>
              <a:ext uri="{FF2B5EF4-FFF2-40B4-BE49-F238E27FC236}">
                <a16:creationId xmlns:a16="http://schemas.microsoft.com/office/drawing/2014/main" id="{04196504-5305-401A-B820-81F299F6C167}"/>
              </a:ext>
            </a:extLst>
          </p:cNvPr>
          <p:cNvGrpSpPr/>
          <p:nvPr/>
        </p:nvGrpSpPr>
        <p:grpSpPr>
          <a:xfrm>
            <a:off x="2629720" y="5266547"/>
            <a:ext cx="1054440" cy="354240"/>
            <a:chOff x="2629720" y="5266547"/>
            <a:chExt cx="1054440" cy="354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234526" name="Ink 234525">
                  <a:extLst>
                    <a:ext uri="{FF2B5EF4-FFF2-40B4-BE49-F238E27FC236}">
                      <a16:creationId xmlns:a16="http://schemas.microsoft.com/office/drawing/2014/main" id="{23265AAC-F022-4169-8103-5364074D4124}"/>
                    </a:ext>
                  </a:extLst>
                </p14:cNvPr>
                <p14:cNvContentPartPr/>
                <p14:nvPr/>
              </p14:nvContentPartPr>
              <p14:xfrm>
                <a:off x="2629720" y="5457707"/>
                <a:ext cx="244080" cy="116640"/>
              </p14:xfrm>
            </p:contentPart>
          </mc:Choice>
          <mc:Fallback xmlns="">
            <p:pic>
              <p:nvPicPr>
                <p:cNvPr id="234526" name="Ink 234525">
                  <a:extLst>
                    <a:ext uri="{FF2B5EF4-FFF2-40B4-BE49-F238E27FC236}">
                      <a16:creationId xmlns:a16="http://schemas.microsoft.com/office/drawing/2014/main" id="{23265AAC-F022-4169-8103-5364074D4124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2620720" y="5449067"/>
                  <a:ext cx="26172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234527" name="Ink 234526">
                  <a:extLst>
                    <a:ext uri="{FF2B5EF4-FFF2-40B4-BE49-F238E27FC236}">
                      <a16:creationId xmlns:a16="http://schemas.microsoft.com/office/drawing/2014/main" id="{DB91D657-7021-4AC0-8491-4610DA1C572D}"/>
                    </a:ext>
                  </a:extLst>
                </p14:cNvPr>
                <p14:cNvContentPartPr/>
                <p14:nvPr/>
              </p14:nvContentPartPr>
              <p14:xfrm>
                <a:off x="2950840" y="5466347"/>
                <a:ext cx="101520" cy="110880"/>
              </p14:xfrm>
            </p:contentPart>
          </mc:Choice>
          <mc:Fallback xmlns="">
            <p:pic>
              <p:nvPicPr>
                <p:cNvPr id="234527" name="Ink 234526">
                  <a:extLst>
                    <a:ext uri="{FF2B5EF4-FFF2-40B4-BE49-F238E27FC236}">
                      <a16:creationId xmlns:a16="http://schemas.microsoft.com/office/drawing/2014/main" id="{DB91D657-7021-4AC0-8491-4610DA1C572D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2941840" y="5457347"/>
                  <a:ext cx="11916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234528" name="Ink 234527">
                  <a:extLst>
                    <a:ext uri="{FF2B5EF4-FFF2-40B4-BE49-F238E27FC236}">
                      <a16:creationId xmlns:a16="http://schemas.microsoft.com/office/drawing/2014/main" id="{9D883AD0-BE61-4275-AB95-5E259F9BDA1D}"/>
                    </a:ext>
                  </a:extLst>
                </p14:cNvPr>
                <p14:cNvContentPartPr/>
                <p14:nvPr/>
              </p14:nvContentPartPr>
              <p14:xfrm>
                <a:off x="3102760" y="5450867"/>
                <a:ext cx="110160" cy="113760"/>
              </p14:xfrm>
            </p:contentPart>
          </mc:Choice>
          <mc:Fallback xmlns="">
            <p:pic>
              <p:nvPicPr>
                <p:cNvPr id="234528" name="Ink 234527">
                  <a:extLst>
                    <a:ext uri="{FF2B5EF4-FFF2-40B4-BE49-F238E27FC236}">
                      <a16:creationId xmlns:a16="http://schemas.microsoft.com/office/drawing/2014/main" id="{9D883AD0-BE61-4275-AB95-5E259F9BDA1D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3093760" y="5441867"/>
                  <a:ext cx="12780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234529" name="Ink 234528">
                  <a:extLst>
                    <a:ext uri="{FF2B5EF4-FFF2-40B4-BE49-F238E27FC236}">
                      <a16:creationId xmlns:a16="http://schemas.microsoft.com/office/drawing/2014/main" id="{8AC84AA9-AAAA-431E-93CB-3638B7D0B32C}"/>
                    </a:ext>
                  </a:extLst>
                </p14:cNvPr>
                <p14:cNvContentPartPr/>
                <p14:nvPr/>
              </p14:nvContentPartPr>
              <p14:xfrm>
                <a:off x="3241720" y="5266547"/>
                <a:ext cx="248400" cy="308520"/>
              </p14:xfrm>
            </p:contentPart>
          </mc:Choice>
          <mc:Fallback xmlns="">
            <p:pic>
              <p:nvPicPr>
                <p:cNvPr id="234529" name="Ink 234528">
                  <a:extLst>
                    <a:ext uri="{FF2B5EF4-FFF2-40B4-BE49-F238E27FC236}">
                      <a16:creationId xmlns:a16="http://schemas.microsoft.com/office/drawing/2014/main" id="{8AC84AA9-AAAA-431E-93CB-3638B7D0B32C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3232720" y="5257907"/>
                  <a:ext cx="266040" cy="32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234530" name="Ink 234529">
                  <a:extLst>
                    <a:ext uri="{FF2B5EF4-FFF2-40B4-BE49-F238E27FC236}">
                      <a16:creationId xmlns:a16="http://schemas.microsoft.com/office/drawing/2014/main" id="{CCC25293-EE28-42C9-8EEA-9D0A1C5D9C95}"/>
                    </a:ext>
                  </a:extLst>
                </p14:cNvPr>
                <p14:cNvContentPartPr/>
                <p14:nvPr/>
              </p14:nvContentPartPr>
              <p14:xfrm>
                <a:off x="3484000" y="5465627"/>
                <a:ext cx="86760" cy="118440"/>
              </p14:xfrm>
            </p:contentPart>
          </mc:Choice>
          <mc:Fallback xmlns="">
            <p:pic>
              <p:nvPicPr>
                <p:cNvPr id="234530" name="Ink 234529">
                  <a:extLst>
                    <a:ext uri="{FF2B5EF4-FFF2-40B4-BE49-F238E27FC236}">
                      <a16:creationId xmlns:a16="http://schemas.microsoft.com/office/drawing/2014/main" id="{CCC25293-EE28-42C9-8EEA-9D0A1C5D9C95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3475360" y="5456627"/>
                  <a:ext cx="10440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234531" name="Ink 234530">
                  <a:extLst>
                    <a:ext uri="{FF2B5EF4-FFF2-40B4-BE49-F238E27FC236}">
                      <a16:creationId xmlns:a16="http://schemas.microsoft.com/office/drawing/2014/main" id="{78FF63FC-0E5B-4BF0-B62B-A8D538336C4D}"/>
                    </a:ext>
                  </a:extLst>
                </p14:cNvPr>
                <p14:cNvContentPartPr/>
                <p14:nvPr/>
              </p14:nvContentPartPr>
              <p14:xfrm>
                <a:off x="3633040" y="5566427"/>
                <a:ext cx="51120" cy="54360"/>
              </p14:xfrm>
            </p:contentPart>
          </mc:Choice>
          <mc:Fallback xmlns="">
            <p:pic>
              <p:nvPicPr>
                <p:cNvPr id="234531" name="Ink 234530">
                  <a:extLst>
                    <a:ext uri="{FF2B5EF4-FFF2-40B4-BE49-F238E27FC236}">
                      <a16:creationId xmlns:a16="http://schemas.microsoft.com/office/drawing/2014/main" id="{78FF63FC-0E5B-4BF0-B62B-A8D538336C4D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3624400" y="5557427"/>
                  <a:ext cx="68760" cy="72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4558" name="Group 234557">
            <a:extLst>
              <a:ext uri="{FF2B5EF4-FFF2-40B4-BE49-F238E27FC236}">
                <a16:creationId xmlns:a16="http://schemas.microsoft.com/office/drawing/2014/main" id="{320763B0-1E5F-40FE-B682-09C8FECE90AC}"/>
              </a:ext>
            </a:extLst>
          </p:cNvPr>
          <p:cNvGrpSpPr/>
          <p:nvPr/>
        </p:nvGrpSpPr>
        <p:grpSpPr>
          <a:xfrm>
            <a:off x="4043800" y="5238827"/>
            <a:ext cx="1020600" cy="319320"/>
            <a:chOff x="4043800" y="5238827"/>
            <a:chExt cx="1020600" cy="319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234532" name="Ink 234531">
                  <a:extLst>
                    <a:ext uri="{FF2B5EF4-FFF2-40B4-BE49-F238E27FC236}">
                      <a16:creationId xmlns:a16="http://schemas.microsoft.com/office/drawing/2014/main" id="{1AFFDB33-7666-450F-AD65-908673DA2139}"/>
                    </a:ext>
                  </a:extLst>
                </p14:cNvPr>
                <p14:cNvContentPartPr/>
                <p14:nvPr/>
              </p14:nvContentPartPr>
              <p14:xfrm>
                <a:off x="4043800" y="5361587"/>
                <a:ext cx="293760" cy="196560"/>
              </p14:xfrm>
            </p:contentPart>
          </mc:Choice>
          <mc:Fallback xmlns="">
            <p:pic>
              <p:nvPicPr>
                <p:cNvPr id="234532" name="Ink 234531">
                  <a:extLst>
                    <a:ext uri="{FF2B5EF4-FFF2-40B4-BE49-F238E27FC236}">
                      <a16:creationId xmlns:a16="http://schemas.microsoft.com/office/drawing/2014/main" id="{1AFFDB33-7666-450F-AD65-908673DA2139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4034800" y="5352947"/>
                  <a:ext cx="31140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234533" name="Ink 234532">
                  <a:extLst>
                    <a:ext uri="{FF2B5EF4-FFF2-40B4-BE49-F238E27FC236}">
                      <a16:creationId xmlns:a16="http://schemas.microsoft.com/office/drawing/2014/main" id="{33A6BF71-911B-42C9-8330-59C91894E32C}"/>
                    </a:ext>
                  </a:extLst>
                </p14:cNvPr>
                <p14:cNvContentPartPr/>
                <p14:nvPr/>
              </p14:nvContentPartPr>
              <p14:xfrm>
                <a:off x="4440520" y="5268707"/>
                <a:ext cx="140760" cy="281160"/>
              </p14:xfrm>
            </p:contentPart>
          </mc:Choice>
          <mc:Fallback xmlns="">
            <p:pic>
              <p:nvPicPr>
                <p:cNvPr id="234533" name="Ink 234532">
                  <a:extLst>
                    <a:ext uri="{FF2B5EF4-FFF2-40B4-BE49-F238E27FC236}">
                      <a16:creationId xmlns:a16="http://schemas.microsoft.com/office/drawing/2014/main" id="{33A6BF71-911B-42C9-8330-59C91894E32C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4431520" y="5260067"/>
                  <a:ext cx="158400" cy="29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234534" name="Ink 234533">
                  <a:extLst>
                    <a:ext uri="{FF2B5EF4-FFF2-40B4-BE49-F238E27FC236}">
                      <a16:creationId xmlns:a16="http://schemas.microsoft.com/office/drawing/2014/main" id="{A2047D77-5D1A-4CC9-9CD4-EEA2AFBB7EE0}"/>
                    </a:ext>
                  </a:extLst>
                </p14:cNvPr>
                <p14:cNvContentPartPr/>
                <p14:nvPr/>
              </p14:nvContentPartPr>
              <p14:xfrm>
                <a:off x="4610080" y="5438627"/>
                <a:ext cx="31680" cy="90720"/>
              </p14:xfrm>
            </p:contentPart>
          </mc:Choice>
          <mc:Fallback xmlns="">
            <p:pic>
              <p:nvPicPr>
                <p:cNvPr id="234534" name="Ink 234533">
                  <a:extLst>
                    <a:ext uri="{FF2B5EF4-FFF2-40B4-BE49-F238E27FC236}">
                      <a16:creationId xmlns:a16="http://schemas.microsoft.com/office/drawing/2014/main" id="{A2047D77-5D1A-4CC9-9CD4-EEA2AFBB7EE0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4601080" y="5429987"/>
                  <a:ext cx="4932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234535" name="Ink 234534">
                  <a:extLst>
                    <a:ext uri="{FF2B5EF4-FFF2-40B4-BE49-F238E27FC236}">
                      <a16:creationId xmlns:a16="http://schemas.microsoft.com/office/drawing/2014/main" id="{3F508341-32A8-4B91-B4B9-C398BC2EFF26}"/>
                    </a:ext>
                  </a:extLst>
                </p14:cNvPr>
                <p14:cNvContentPartPr/>
                <p14:nvPr/>
              </p14:nvContentPartPr>
              <p14:xfrm>
                <a:off x="4711960" y="5444387"/>
                <a:ext cx="120240" cy="79920"/>
              </p14:xfrm>
            </p:contentPart>
          </mc:Choice>
          <mc:Fallback xmlns="">
            <p:pic>
              <p:nvPicPr>
                <p:cNvPr id="234535" name="Ink 234534">
                  <a:extLst>
                    <a:ext uri="{FF2B5EF4-FFF2-40B4-BE49-F238E27FC236}">
                      <a16:creationId xmlns:a16="http://schemas.microsoft.com/office/drawing/2014/main" id="{3F508341-32A8-4B91-B4B9-C398BC2EFF26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4702960" y="5435747"/>
                  <a:ext cx="13788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234536" name="Ink 234535">
                  <a:extLst>
                    <a:ext uri="{FF2B5EF4-FFF2-40B4-BE49-F238E27FC236}">
                      <a16:creationId xmlns:a16="http://schemas.microsoft.com/office/drawing/2014/main" id="{1EC4A6C5-4CCA-46B9-98CD-FB6904B6AC4A}"/>
                    </a:ext>
                  </a:extLst>
                </p14:cNvPr>
                <p14:cNvContentPartPr/>
                <p14:nvPr/>
              </p14:nvContentPartPr>
              <p14:xfrm>
                <a:off x="4904560" y="5238827"/>
                <a:ext cx="159840" cy="310320"/>
              </p14:xfrm>
            </p:contentPart>
          </mc:Choice>
          <mc:Fallback xmlns="">
            <p:pic>
              <p:nvPicPr>
                <p:cNvPr id="234536" name="Ink 234535">
                  <a:extLst>
                    <a:ext uri="{FF2B5EF4-FFF2-40B4-BE49-F238E27FC236}">
                      <a16:creationId xmlns:a16="http://schemas.microsoft.com/office/drawing/2014/main" id="{1EC4A6C5-4CCA-46B9-98CD-FB6904B6AC4A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4895920" y="5230187"/>
                  <a:ext cx="177480" cy="32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234537" name="Ink 234536">
                  <a:extLst>
                    <a:ext uri="{FF2B5EF4-FFF2-40B4-BE49-F238E27FC236}">
                      <a16:creationId xmlns:a16="http://schemas.microsoft.com/office/drawing/2014/main" id="{24BAF22F-598D-4490-807B-A30084688CC5}"/>
                    </a:ext>
                  </a:extLst>
                </p14:cNvPr>
                <p14:cNvContentPartPr/>
                <p14:nvPr/>
              </p14:nvContentPartPr>
              <p14:xfrm>
                <a:off x="4722760" y="5271947"/>
                <a:ext cx="26640" cy="7920"/>
              </p14:xfrm>
            </p:contentPart>
          </mc:Choice>
          <mc:Fallback xmlns="">
            <p:pic>
              <p:nvPicPr>
                <p:cNvPr id="234537" name="Ink 234536">
                  <a:extLst>
                    <a:ext uri="{FF2B5EF4-FFF2-40B4-BE49-F238E27FC236}">
                      <a16:creationId xmlns:a16="http://schemas.microsoft.com/office/drawing/2014/main" id="{24BAF22F-598D-4490-807B-A30084688CC5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4714120" y="5262947"/>
                  <a:ext cx="44280" cy="25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4557" name="Group 234556">
            <a:extLst>
              <a:ext uri="{FF2B5EF4-FFF2-40B4-BE49-F238E27FC236}">
                <a16:creationId xmlns:a16="http://schemas.microsoft.com/office/drawing/2014/main" id="{853E63ED-03B4-49F5-B579-6F15B7C85354}"/>
              </a:ext>
            </a:extLst>
          </p:cNvPr>
          <p:cNvGrpSpPr/>
          <p:nvPr/>
        </p:nvGrpSpPr>
        <p:grpSpPr>
          <a:xfrm>
            <a:off x="5446360" y="5188787"/>
            <a:ext cx="1060560" cy="376560"/>
            <a:chOff x="5446360" y="5188787"/>
            <a:chExt cx="1060560" cy="376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234538" name="Ink 234537">
                  <a:extLst>
                    <a:ext uri="{FF2B5EF4-FFF2-40B4-BE49-F238E27FC236}">
                      <a16:creationId xmlns:a16="http://schemas.microsoft.com/office/drawing/2014/main" id="{15A05142-58B4-43E2-A74D-4E9D84ACBE68}"/>
                    </a:ext>
                  </a:extLst>
                </p14:cNvPr>
                <p14:cNvContentPartPr/>
                <p14:nvPr/>
              </p14:nvContentPartPr>
              <p14:xfrm>
                <a:off x="5446360" y="5188787"/>
                <a:ext cx="351000" cy="360360"/>
              </p14:xfrm>
            </p:contentPart>
          </mc:Choice>
          <mc:Fallback xmlns="">
            <p:pic>
              <p:nvPicPr>
                <p:cNvPr id="234538" name="Ink 234537">
                  <a:extLst>
                    <a:ext uri="{FF2B5EF4-FFF2-40B4-BE49-F238E27FC236}">
                      <a16:creationId xmlns:a16="http://schemas.microsoft.com/office/drawing/2014/main" id="{15A05142-58B4-43E2-A74D-4E9D84ACBE68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5437360" y="5180147"/>
                  <a:ext cx="368640" cy="37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234539" name="Ink 234538">
                  <a:extLst>
                    <a:ext uri="{FF2B5EF4-FFF2-40B4-BE49-F238E27FC236}">
                      <a16:creationId xmlns:a16="http://schemas.microsoft.com/office/drawing/2014/main" id="{15D64B6A-3A5F-4C53-B355-D96F7BA2C031}"/>
                    </a:ext>
                  </a:extLst>
                </p14:cNvPr>
                <p14:cNvContentPartPr/>
                <p14:nvPr/>
              </p14:nvContentPartPr>
              <p14:xfrm>
                <a:off x="5769640" y="5377427"/>
                <a:ext cx="109440" cy="156600"/>
              </p14:xfrm>
            </p:contentPart>
          </mc:Choice>
          <mc:Fallback xmlns="">
            <p:pic>
              <p:nvPicPr>
                <p:cNvPr id="234539" name="Ink 234538">
                  <a:extLst>
                    <a:ext uri="{FF2B5EF4-FFF2-40B4-BE49-F238E27FC236}">
                      <a16:creationId xmlns:a16="http://schemas.microsoft.com/office/drawing/2014/main" id="{15D64B6A-3A5F-4C53-B355-D96F7BA2C031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5761000" y="5368427"/>
                  <a:ext cx="12708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234540" name="Ink 234539">
                  <a:extLst>
                    <a:ext uri="{FF2B5EF4-FFF2-40B4-BE49-F238E27FC236}">
                      <a16:creationId xmlns:a16="http://schemas.microsoft.com/office/drawing/2014/main" id="{A675D893-335A-4665-8BA4-4B07BE788826}"/>
                    </a:ext>
                  </a:extLst>
                </p14:cNvPr>
                <p14:cNvContentPartPr/>
                <p14:nvPr/>
              </p14:nvContentPartPr>
              <p14:xfrm>
                <a:off x="5892760" y="5373107"/>
                <a:ext cx="104760" cy="192240"/>
              </p14:xfrm>
            </p:contentPart>
          </mc:Choice>
          <mc:Fallback xmlns="">
            <p:pic>
              <p:nvPicPr>
                <p:cNvPr id="234540" name="Ink 234539">
                  <a:extLst>
                    <a:ext uri="{FF2B5EF4-FFF2-40B4-BE49-F238E27FC236}">
                      <a16:creationId xmlns:a16="http://schemas.microsoft.com/office/drawing/2014/main" id="{A675D893-335A-4665-8BA4-4B07BE788826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5883760" y="5364107"/>
                  <a:ext cx="12240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234541" name="Ink 234540">
                  <a:extLst>
                    <a:ext uri="{FF2B5EF4-FFF2-40B4-BE49-F238E27FC236}">
                      <a16:creationId xmlns:a16="http://schemas.microsoft.com/office/drawing/2014/main" id="{64644164-97D1-45CB-B403-D54367F05479}"/>
                    </a:ext>
                  </a:extLst>
                </p14:cNvPr>
                <p14:cNvContentPartPr/>
                <p14:nvPr/>
              </p14:nvContentPartPr>
              <p14:xfrm>
                <a:off x="6124960" y="5219387"/>
                <a:ext cx="51120" cy="309600"/>
              </p14:xfrm>
            </p:contentPart>
          </mc:Choice>
          <mc:Fallback xmlns="">
            <p:pic>
              <p:nvPicPr>
                <p:cNvPr id="234541" name="Ink 234540">
                  <a:extLst>
                    <a:ext uri="{FF2B5EF4-FFF2-40B4-BE49-F238E27FC236}">
                      <a16:creationId xmlns:a16="http://schemas.microsoft.com/office/drawing/2014/main" id="{64644164-97D1-45CB-B403-D54367F05479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6115960" y="5210387"/>
                  <a:ext cx="68760" cy="32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234542" name="Ink 234541">
                  <a:extLst>
                    <a:ext uri="{FF2B5EF4-FFF2-40B4-BE49-F238E27FC236}">
                      <a16:creationId xmlns:a16="http://schemas.microsoft.com/office/drawing/2014/main" id="{89B0D875-E966-4CA9-BD46-CB9217F92E4A}"/>
                    </a:ext>
                  </a:extLst>
                </p14:cNvPr>
                <p14:cNvContentPartPr/>
                <p14:nvPr/>
              </p14:nvContentPartPr>
              <p14:xfrm>
                <a:off x="6211360" y="5377067"/>
                <a:ext cx="140760" cy="138600"/>
              </p14:xfrm>
            </p:contentPart>
          </mc:Choice>
          <mc:Fallback xmlns="">
            <p:pic>
              <p:nvPicPr>
                <p:cNvPr id="234542" name="Ink 234541">
                  <a:extLst>
                    <a:ext uri="{FF2B5EF4-FFF2-40B4-BE49-F238E27FC236}">
                      <a16:creationId xmlns:a16="http://schemas.microsoft.com/office/drawing/2014/main" id="{89B0D875-E966-4CA9-BD46-CB9217F92E4A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6202720" y="5368427"/>
                  <a:ext cx="15840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234543" name="Ink 234542">
                  <a:extLst>
                    <a:ext uri="{FF2B5EF4-FFF2-40B4-BE49-F238E27FC236}">
                      <a16:creationId xmlns:a16="http://schemas.microsoft.com/office/drawing/2014/main" id="{3A872C0F-4CAF-4CFE-8935-55BE7E68C3D8}"/>
                    </a:ext>
                  </a:extLst>
                </p14:cNvPr>
                <p14:cNvContentPartPr/>
                <p14:nvPr/>
              </p14:nvContentPartPr>
              <p14:xfrm>
                <a:off x="6312160" y="5309747"/>
                <a:ext cx="194760" cy="208080"/>
              </p14:xfrm>
            </p:contentPart>
          </mc:Choice>
          <mc:Fallback xmlns="">
            <p:pic>
              <p:nvPicPr>
                <p:cNvPr id="234543" name="Ink 234542">
                  <a:extLst>
                    <a:ext uri="{FF2B5EF4-FFF2-40B4-BE49-F238E27FC236}">
                      <a16:creationId xmlns:a16="http://schemas.microsoft.com/office/drawing/2014/main" id="{3A872C0F-4CAF-4CFE-8935-55BE7E68C3D8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6303520" y="5301107"/>
                  <a:ext cx="21240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234544" name="Ink 234543">
                  <a:extLst>
                    <a:ext uri="{FF2B5EF4-FFF2-40B4-BE49-F238E27FC236}">
                      <a16:creationId xmlns:a16="http://schemas.microsoft.com/office/drawing/2014/main" id="{28A8BFB7-E4ED-41C8-9D85-723760F0FBBE}"/>
                    </a:ext>
                  </a:extLst>
                </p14:cNvPr>
                <p14:cNvContentPartPr/>
                <p14:nvPr/>
              </p14:nvContentPartPr>
              <p14:xfrm>
                <a:off x="6169960" y="5219387"/>
                <a:ext cx="242280" cy="56880"/>
              </p14:xfrm>
            </p:contentPart>
          </mc:Choice>
          <mc:Fallback xmlns="">
            <p:pic>
              <p:nvPicPr>
                <p:cNvPr id="234544" name="Ink 234543">
                  <a:extLst>
                    <a:ext uri="{FF2B5EF4-FFF2-40B4-BE49-F238E27FC236}">
                      <a16:creationId xmlns:a16="http://schemas.microsoft.com/office/drawing/2014/main" id="{28A8BFB7-E4ED-41C8-9D85-723760F0FBBE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6160960" y="5210387"/>
                  <a:ext cx="259920" cy="74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4556" name="Group 234555">
            <a:extLst>
              <a:ext uri="{FF2B5EF4-FFF2-40B4-BE49-F238E27FC236}">
                <a16:creationId xmlns:a16="http://schemas.microsoft.com/office/drawing/2014/main" id="{1AAA4DB3-B38C-4417-BEDE-9A2AE9DBE5C5}"/>
              </a:ext>
            </a:extLst>
          </p:cNvPr>
          <p:cNvGrpSpPr/>
          <p:nvPr/>
        </p:nvGrpSpPr>
        <p:grpSpPr>
          <a:xfrm>
            <a:off x="6883840" y="5325947"/>
            <a:ext cx="287280" cy="225000"/>
            <a:chOff x="6883840" y="5325947"/>
            <a:chExt cx="287280" cy="225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234545" name="Ink 234544">
                  <a:extLst>
                    <a:ext uri="{FF2B5EF4-FFF2-40B4-BE49-F238E27FC236}">
                      <a16:creationId xmlns:a16="http://schemas.microsoft.com/office/drawing/2014/main" id="{941476B6-F7AD-4155-9A19-9B61DF093629}"/>
                    </a:ext>
                  </a:extLst>
                </p14:cNvPr>
                <p14:cNvContentPartPr/>
                <p14:nvPr/>
              </p14:nvContentPartPr>
              <p14:xfrm>
                <a:off x="6883840" y="5325947"/>
                <a:ext cx="38880" cy="225000"/>
              </p14:xfrm>
            </p:contentPart>
          </mc:Choice>
          <mc:Fallback xmlns="">
            <p:pic>
              <p:nvPicPr>
                <p:cNvPr id="234545" name="Ink 234544">
                  <a:extLst>
                    <a:ext uri="{FF2B5EF4-FFF2-40B4-BE49-F238E27FC236}">
                      <a16:creationId xmlns:a16="http://schemas.microsoft.com/office/drawing/2014/main" id="{941476B6-F7AD-4155-9A19-9B61DF093629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6874840" y="5316947"/>
                  <a:ext cx="5652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234546" name="Ink 234545">
                  <a:extLst>
                    <a:ext uri="{FF2B5EF4-FFF2-40B4-BE49-F238E27FC236}">
                      <a16:creationId xmlns:a16="http://schemas.microsoft.com/office/drawing/2014/main" id="{01104BBD-8CDD-4E67-8728-C6B941015C8D}"/>
                    </a:ext>
                  </a:extLst>
                </p14:cNvPr>
                <p14:cNvContentPartPr/>
                <p14:nvPr/>
              </p14:nvContentPartPr>
              <p14:xfrm>
                <a:off x="6954040" y="5339627"/>
                <a:ext cx="217080" cy="182160"/>
              </p14:xfrm>
            </p:contentPart>
          </mc:Choice>
          <mc:Fallback xmlns="">
            <p:pic>
              <p:nvPicPr>
                <p:cNvPr id="234546" name="Ink 234545">
                  <a:extLst>
                    <a:ext uri="{FF2B5EF4-FFF2-40B4-BE49-F238E27FC236}">
                      <a16:creationId xmlns:a16="http://schemas.microsoft.com/office/drawing/2014/main" id="{01104BBD-8CDD-4E67-8728-C6B941015C8D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6945400" y="5330987"/>
                  <a:ext cx="234720" cy="199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4555" name="Group 234554">
            <a:extLst>
              <a:ext uri="{FF2B5EF4-FFF2-40B4-BE49-F238E27FC236}">
                <a16:creationId xmlns:a16="http://schemas.microsoft.com/office/drawing/2014/main" id="{0C752D34-D78E-4E6B-A4B3-B7D54C14FD22}"/>
              </a:ext>
            </a:extLst>
          </p:cNvPr>
          <p:cNvGrpSpPr/>
          <p:nvPr/>
        </p:nvGrpSpPr>
        <p:grpSpPr>
          <a:xfrm>
            <a:off x="7694920" y="5282747"/>
            <a:ext cx="186480" cy="266760"/>
            <a:chOff x="7694920" y="5282747"/>
            <a:chExt cx="186480" cy="266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234547" name="Ink 234546">
                  <a:extLst>
                    <a:ext uri="{FF2B5EF4-FFF2-40B4-BE49-F238E27FC236}">
                      <a16:creationId xmlns:a16="http://schemas.microsoft.com/office/drawing/2014/main" id="{264EFC29-7FAC-4F37-AADB-0E4EA8074B03}"/>
                    </a:ext>
                  </a:extLst>
                </p14:cNvPr>
                <p14:cNvContentPartPr/>
                <p14:nvPr/>
              </p14:nvContentPartPr>
              <p14:xfrm>
                <a:off x="7699600" y="5406227"/>
                <a:ext cx="51840" cy="124200"/>
              </p14:xfrm>
            </p:contentPart>
          </mc:Choice>
          <mc:Fallback xmlns="">
            <p:pic>
              <p:nvPicPr>
                <p:cNvPr id="234547" name="Ink 234546">
                  <a:extLst>
                    <a:ext uri="{FF2B5EF4-FFF2-40B4-BE49-F238E27FC236}">
                      <a16:creationId xmlns:a16="http://schemas.microsoft.com/office/drawing/2014/main" id="{264EFC29-7FAC-4F37-AADB-0E4EA8074B03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7690600" y="5397227"/>
                  <a:ext cx="6948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234548" name="Ink 234547">
                  <a:extLst>
                    <a:ext uri="{FF2B5EF4-FFF2-40B4-BE49-F238E27FC236}">
                      <a16:creationId xmlns:a16="http://schemas.microsoft.com/office/drawing/2014/main" id="{D7C07369-0DBA-44F8-A225-285BE8F7A547}"/>
                    </a:ext>
                  </a:extLst>
                </p14:cNvPr>
                <p14:cNvContentPartPr/>
                <p14:nvPr/>
              </p14:nvContentPartPr>
              <p14:xfrm>
                <a:off x="7694920" y="5282747"/>
                <a:ext cx="186480" cy="266760"/>
              </p14:xfrm>
            </p:contentPart>
          </mc:Choice>
          <mc:Fallback xmlns="">
            <p:pic>
              <p:nvPicPr>
                <p:cNvPr id="234548" name="Ink 234547">
                  <a:extLst>
                    <a:ext uri="{FF2B5EF4-FFF2-40B4-BE49-F238E27FC236}">
                      <a16:creationId xmlns:a16="http://schemas.microsoft.com/office/drawing/2014/main" id="{D7C07369-0DBA-44F8-A225-285BE8F7A547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7686280" y="5274107"/>
                  <a:ext cx="204120" cy="284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4577" name="Group 234576">
            <a:extLst>
              <a:ext uri="{FF2B5EF4-FFF2-40B4-BE49-F238E27FC236}">
                <a16:creationId xmlns:a16="http://schemas.microsoft.com/office/drawing/2014/main" id="{90550513-68CE-4AD0-B69D-23652A5B2D01}"/>
              </a:ext>
            </a:extLst>
          </p:cNvPr>
          <p:cNvGrpSpPr/>
          <p:nvPr/>
        </p:nvGrpSpPr>
        <p:grpSpPr>
          <a:xfrm>
            <a:off x="864280" y="5810507"/>
            <a:ext cx="1835280" cy="507240"/>
            <a:chOff x="864280" y="5810507"/>
            <a:chExt cx="1835280" cy="507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234549" name="Ink 234548">
                  <a:extLst>
                    <a:ext uri="{FF2B5EF4-FFF2-40B4-BE49-F238E27FC236}">
                      <a16:creationId xmlns:a16="http://schemas.microsoft.com/office/drawing/2014/main" id="{9566534A-41F3-468E-8902-CBE6120C5C1C}"/>
                    </a:ext>
                  </a:extLst>
                </p14:cNvPr>
                <p14:cNvContentPartPr/>
                <p14:nvPr/>
              </p14:nvContentPartPr>
              <p14:xfrm>
                <a:off x="864280" y="5910587"/>
                <a:ext cx="237240" cy="281160"/>
              </p14:xfrm>
            </p:contentPart>
          </mc:Choice>
          <mc:Fallback xmlns="">
            <p:pic>
              <p:nvPicPr>
                <p:cNvPr id="234549" name="Ink 234548">
                  <a:extLst>
                    <a:ext uri="{FF2B5EF4-FFF2-40B4-BE49-F238E27FC236}">
                      <a16:creationId xmlns:a16="http://schemas.microsoft.com/office/drawing/2014/main" id="{9566534A-41F3-468E-8902-CBE6120C5C1C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855640" y="5901587"/>
                  <a:ext cx="254880" cy="29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234550" name="Ink 234549">
                  <a:extLst>
                    <a:ext uri="{FF2B5EF4-FFF2-40B4-BE49-F238E27FC236}">
                      <a16:creationId xmlns:a16="http://schemas.microsoft.com/office/drawing/2014/main" id="{40CE7211-AB0D-497F-B652-23488DD436B6}"/>
                    </a:ext>
                  </a:extLst>
                </p14:cNvPr>
                <p14:cNvContentPartPr/>
                <p14:nvPr/>
              </p14:nvContentPartPr>
              <p14:xfrm>
                <a:off x="1068400" y="5988707"/>
                <a:ext cx="142200" cy="153360"/>
              </p14:xfrm>
            </p:contentPart>
          </mc:Choice>
          <mc:Fallback xmlns="">
            <p:pic>
              <p:nvPicPr>
                <p:cNvPr id="234550" name="Ink 234549">
                  <a:extLst>
                    <a:ext uri="{FF2B5EF4-FFF2-40B4-BE49-F238E27FC236}">
                      <a16:creationId xmlns:a16="http://schemas.microsoft.com/office/drawing/2014/main" id="{40CE7211-AB0D-497F-B652-23488DD436B6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1059760" y="5979707"/>
                  <a:ext cx="15984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234551" name="Ink 234550">
                  <a:extLst>
                    <a:ext uri="{FF2B5EF4-FFF2-40B4-BE49-F238E27FC236}">
                      <a16:creationId xmlns:a16="http://schemas.microsoft.com/office/drawing/2014/main" id="{0D0C799D-491C-4110-9553-55F8ADEDD86E}"/>
                    </a:ext>
                  </a:extLst>
                </p14:cNvPr>
                <p14:cNvContentPartPr/>
                <p14:nvPr/>
              </p14:nvContentPartPr>
              <p14:xfrm>
                <a:off x="1276120" y="6006347"/>
                <a:ext cx="99000" cy="140400"/>
              </p14:xfrm>
            </p:contentPart>
          </mc:Choice>
          <mc:Fallback xmlns="">
            <p:pic>
              <p:nvPicPr>
                <p:cNvPr id="234551" name="Ink 234550">
                  <a:extLst>
                    <a:ext uri="{FF2B5EF4-FFF2-40B4-BE49-F238E27FC236}">
                      <a16:creationId xmlns:a16="http://schemas.microsoft.com/office/drawing/2014/main" id="{0D0C799D-491C-4110-9553-55F8ADEDD86E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1267120" y="5997347"/>
                  <a:ext cx="11664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234552" name="Ink 234551">
                  <a:extLst>
                    <a:ext uri="{FF2B5EF4-FFF2-40B4-BE49-F238E27FC236}">
                      <a16:creationId xmlns:a16="http://schemas.microsoft.com/office/drawing/2014/main" id="{64F47E88-CC3B-4C16-9D01-BAE24642E5B8}"/>
                    </a:ext>
                  </a:extLst>
                </p14:cNvPr>
                <p14:cNvContentPartPr/>
                <p14:nvPr/>
              </p14:nvContentPartPr>
              <p14:xfrm>
                <a:off x="1349920" y="5919587"/>
                <a:ext cx="187560" cy="398160"/>
              </p14:xfrm>
            </p:contentPart>
          </mc:Choice>
          <mc:Fallback xmlns="">
            <p:pic>
              <p:nvPicPr>
                <p:cNvPr id="234552" name="Ink 234551">
                  <a:extLst>
                    <a:ext uri="{FF2B5EF4-FFF2-40B4-BE49-F238E27FC236}">
                      <a16:creationId xmlns:a16="http://schemas.microsoft.com/office/drawing/2014/main" id="{64F47E88-CC3B-4C16-9D01-BAE24642E5B8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1340920" y="5910947"/>
                  <a:ext cx="205200" cy="41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234553" name="Ink 234552">
                  <a:extLst>
                    <a:ext uri="{FF2B5EF4-FFF2-40B4-BE49-F238E27FC236}">
                      <a16:creationId xmlns:a16="http://schemas.microsoft.com/office/drawing/2014/main" id="{589D42C6-3794-4F45-8A6E-03329246C312}"/>
                    </a:ext>
                  </a:extLst>
                </p14:cNvPr>
                <p14:cNvContentPartPr/>
                <p14:nvPr/>
              </p14:nvContentPartPr>
              <p14:xfrm>
                <a:off x="1467280" y="5810507"/>
                <a:ext cx="267120" cy="325800"/>
              </p14:xfrm>
            </p:contentPart>
          </mc:Choice>
          <mc:Fallback xmlns="">
            <p:pic>
              <p:nvPicPr>
                <p:cNvPr id="234553" name="Ink 234552">
                  <a:extLst>
                    <a:ext uri="{FF2B5EF4-FFF2-40B4-BE49-F238E27FC236}">
                      <a16:creationId xmlns:a16="http://schemas.microsoft.com/office/drawing/2014/main" id="{589D42C6-3794-4F45-8A6E-03329246C312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1458280" y="5801867"/>
                  <a:ext cx="284760" cy="34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234562" name="Ink 234561">
                  <a:extLst>
                    <a:ext uri="{FF2B5EF4-FFF2-40B4-BE49-F238E27FC236}">
                      <a16:creationId xmlns:a16="http://schemas.microsoft.com/office/drawing/2014/main" id="{33854914-FF14-4F0C-872D-A8D8EB13CAE3}"/>
                    </a:ext>
                  </a:extLst>
                </p14:cNvPr>
                <p14:cNvContentPartPr/>
                <p14:nvPr/>
              </p14:nvContentPartPr>
              <p14:xfrm>
                <a:off x="1779400" y="5988707"/>
                <a:ext cx="352080" cy="201960"/>
              </p14:xfrm>
            </p:contentPart>
          </mc:Choice>
          <mc:Fallback xmlns="">
            <p:pic>
              <p:nvPicPr>
                <p:cNvPr id="234562" name="Ink 234561">
                  <a:extLst>
                    <a:ext uri="{FF2B5EF4-FFF2-40B4-BE49-F238E27FC236}">
                      <a16:creationId xmlns:a16="http://schemas.microsoft.com/office/drawing/2014/main" id="{33854914-FF14-4F0C-872D-A8D8EB13CAE3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1770760" y="5979707"/>
                  <a:ext cx="36972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234563" name="Ink 234562">
                  <a:extLst>
                    <a:ext uri="{FF2B5EF4-FFF2-40B4-BE49-F238E27FC236}">
                      <a16:creationId xmlns:a16="http://schemas.microsoft.com/office/drawing/2014/main" id="{2E8F366A-F01F-4AED-AC41-750EFCB52730}"/>
                    </a:ext>
                  </a:extLst>
                </p14:cNvPr>
                <p14:cNvContentPartPr/>
                <p14:nvPr/>
              </p14:nvContentPartPr>
              <p14:xfrm>
                <a:off x="2179720" y="6033347"/>
                <a:ext cx="43920" cy="114480"/>
              </p14:xfrm>
            </p:contentPart>
          </mc:Choice>
          <mc:Fallback xmlns="">
            <p:pic>
              <p:nvPicPr>
                <p:cNvPr id="234563" name="Ink 234562">
                  <a:extLst>
                    <a:ext uri="{FF2B5EF4-FFF2-40B4-BE49-F238E27FC236}">
                      <a16:creationId xmlns:a16="http://schemas.microsoft.com/office/drawing/2014/main" id="{2E8F366A-F01F-4AED-AC41-750EFCB52730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2170720" y="6024347"/>
                  <a:ext cx="6156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234564" name="Ink 234563">
                  <a:extLst>
                    <a:ext uri="{FF2B5EF4-FFF2-40B4-BE49-F238E27FC236}">
                      <a16:creationId xmlns:a16="http://schemas.microsoft.com/office/drawing/2014/main" id="{0C7F0B54-845F-4DB0-9980-330BF1C953B6}"/>
                    </a:ext>
                  </a:extLst>
                </p14:cNvPr>
                <p14:cNvContentPartPr/>
                <p14:nvPr/>
              </p14:nvContentPartPr>
              <p14:xfrm>
                <a:off x="2287360" y="5838227"/>
                <a:ext cx="200520" cy="329760"/>
              </p14:xfrm>
            </p:contentPart>
          </mc:Choice>
          <mc:Fallback xmlns="">
            <p:pic>
              <p:nvPicPr>
                <p:cNvPr id="234564" name="Ink 234563">
                  <a:extLst>
                    <a:ext uri="{FF2B5EF4-FFF2-40B4-BE49-F238E27FC236}">
                      <a16:creationId xmlns:a16="http://schemas.microsoft.com/office/drawing/2014/main" id="{0C7F0B54-845F-4DB0-9980-330BF1C953B6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2278720" y="5829587"/>
                  <a:ext cx="218160" cy="34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234565" name="Ink 234564">
                  <a:extLst>
                    <a:ext uri="{FF2B5EF4-FFF2-40B4-BE49-F238E27FC236}">
                      <a16:creationId xmlns:a16="http://schemas.microsoft.com/office/drawing/2014/main" id="{EBB00ACD-8853-46DD-BE17-9D1BDE9DA7D6}"/>
                    </a:ext>
                  </a:extLst>
                </p14:cNvPr>
                <p14:cNvContentPartPr/>
                <p14:nvPr/>
              </p14:nvContentPartPr>
              <p14:xfrm>
                <a:off x="2540800" y="5843627"/>
                <a:ext cx="158760" cy="320760"/>
              </p14:xfrm>
            </p:contentPart>
          </mc:Choice>
          <mc:Fallback xmlns="">
            <p:pic>
              <p:nvPicPr>
                <p:cNvPr id="234565" name="Ink 234564">
                  <a:extLst>
                    <a:ext uri="{FF2B5EF4-FFF2-40B4-BE49-F238E27FC236}">
                      <a16:creationId xmlns:a16="http://schemas.microsoft.com/office/drawing/2014/main" id="{EBB00ACD-8853-46DD-BE17-9D1BDE9DA7D6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2531800" y="5834627"/>
                  <a:ext cx="176400" cy="33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234566" name="Ink 234565">
                  <a:extLst>
                    <a:ext uri="{FF2B5EF4-FFF2-40B4-BE49-F238E27FC236}">
                      <a16:creationId xmlns:a16="http://schemas.microsoft.com/office/drawing/2014/main" id="{BC734D6D-5C01-42CF-8690-28172D1DFAEC}"/>
                    </a:ext>
                  </a:extLst>
                </p14:cNvPr>
                <p14:cNvContentPartPr/>
                <p14:nvPr/>
              </p14:nvContentPartPr>
              <p14:xfrm>
                <a:off x="2279080" y="5836427"/>
                <a:ext cx="34920" cy="16920"/>
              </p14:xfrm>
            </p:contentPart>
          </mc:Choice>
          <mc:Fallback xmlns="">
            <p:pic>
              <p:nvPicPr>
                <p:cNvPr id="234566" name="Ink 234565">
                  <a:extLst>
                    <a:ext uri="{FF2B5EF4-FFF2-40B4-BE49-F238E27FC236}">
                      <a16:creationId xmlns:a16="http://schemas.microsoft.com/office/drawing/2014/main" id="{BC734D6D-5C01-42CF-8690-28172D1DFAEC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2270440" y="5827427"/>
                  <a:ext cx="52560" cy="34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4576" name="Group 234575">
            <a:extLst>
              <a:ext uri="{FF2B5EF4-FFF2-40B4-BE49-F238E27FC236}">
                <a16:creationId xmlns:a16="http://schemas.microsoft.com/office/drawing/2014/main" id="{30E2DBC4-09FC-4567-AA5E-C73B4E16C19C}"/>
              </a:ext>
            </a:extLst>
          </p:cNvPr>
          <p:cNvGrpSpPr/>
          <p:nvPr/>
        </p:nvGrpSpPr>
        <p:grpSpPr>
          <a:xfrm>
            <a:off x="3331360" y="5831027"/>
            <a:ext cx="317160" cy="317880"/>
            <a:chOff x="3331360" y="5831027"/>
            <a:chExt cx="317160" cy="317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234567" name="Ink 234566">
                  <a:extLst>
                    <a:ext uri="{FF2B5EF4-FFF2-40B4-BE49-F238E27FC236}">
                      <a16:creationId xmlns:a16="http://schemas.microsoft.com/office/drawing/2014/main" id="{777FEA9E-9937-4C4A-A808-584B79C0CBA7}"/>
                    </a:ext>
                  </a:extLst>
                </p14:cNvPr>
                <p14:cNvContentPartPr/>
                <p14:nvPr/>
              </p14:nvContentPartPr>
              <p14:xfrm>
                <a:off x="3331360" y="5831027"/>
                <a:ext cx="82440" cy="317880"/>
              </p14:xfrm>
            </p:contentPart>
          </mc:Choice>
          <mc:Fallback xmlns="">
            <p:pic>
              <p:nvPicPr>
                <p:cNvPr id="234567" name="Ink 234566">
                  <a:extLst>
                    <a:ext uri="{FF2B5EF4-FFF2-40B4-BE49-F238E27FC236}">
                      <a16:creationId xmlns:a16="http://schemas.microsoft.com/office/drawing/2014/main" id="{777FEA9E-9937-4C4A-A808-584B79C0CBA7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3322720" y="5822387"/>
                  <a:ext cx="100080" cy="33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234568" name="Ink 234567">
                  <a:extLst>
                    <a:ext uri="{FF2B5EF4-FFF2-40B4-BE49-F238E27FC236}">
                      <a16:creationId xmlns:a16="http://schemas.microsoft.com/office/drawing/2014/main" id="{C8BEDE0F-E25C-411D-A40F-4E701FB06BC7}"/>
                    </a:ext>
                  </a:extLst>
                </p14:cNvPr>
                <p14:cNvContentPartPr/>
                <p14:nvPr/>
              </p14:nvContentPartPr>
              <p14:xfrm>
                <a:off x="3400840" y="6039107"/>
                <a:ext cx="136800" cy="86760"/>
              </p14:xfrm>
            </p:contentPart>
          </mc:Choice>
          <mc:Fallback xmlns="">
            <p:pic>
              <p:nvPicPr>
                <p:cNvPr id="234568" name="Ink 234567">
                  <a:extLst>
                    <a:ext uri="{FF2B5EF4-FFF2-40B4-BE49-F238E27FC236}">
                      <a16:creationId xmlns:a16="http://schemas.microsoft.com/office/drawing/2014/main" id="{C8BEDE0F-E25C-411D-A40F-4E701FB06BC7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3392200" y="6030107"/>
                  <a:ext cx="15444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234569" name="Ink 234568">
                  <a:extLst>
                    <a:ext uri="{FF2B5EF4-FFF2-40B4-BE49-F238E27FC236}">
                      <a16:creationId xmlns:a16="http://schemas.microsoft.com/office/drawing/2014/main" id="{37DCD66A-05E2-42F4-A89D-905B58BC4A29}"/>
                    </a:ext>
                  </a:extLst>
                </p14:cNvPr>
                <p14:cNvContentPartPr/>
                <p14:nvPr/>
              </p14:nvContentPartPr>
              <p14:xfrm>
                <a:off x="3382480" y="5888267"/>
                <a:ext cx="266040" cy="51840"/>
              </p14:xfrm>
            </p:contentPart>
          </mc:Choice>
          <mc:Fallback xmlns="">
            <p:pic>
              <p:nvPicPr>
                <p:cNvPr id="234569" name="Ink 234568">
                  <a:extLst>
                    <a:ext uri="{FF2B5EF4-FFF2-40B4-BE49-F238E27FC236}">
                      <a16:creationId xmlns:a16="http://schemas.microsoft.com/office/drawing/2014/main" id="{37DCD66A-05E2-42F4-A89D-905B58BC4A29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3373480" y="5879627"/>
                  <a:ext cx="283680" cy="69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4575" name="Group 234574">
            <a:extLst>
              <a:ext uri="{FF2B5EF4-FFF2-40B4-BE49-F238E27FC236}">
                <a16:creationId xmlns:a16="http://schemas.microsoft.com/office/drawing/2014/main" id="{9835EA21-44A7-4CD0-A187-4C912C74E09F}"/>
              </a:ext>
            </a:extLst>
          </p:cNvPr>
          <p:cNvGrpSpPr/>
          <p:nvPr/>
        </p:nvGrpSpPr>
        <p:grpSpPr>
          <a:xfrm>
            <a:off x="3963160" y="5741027"/>
            <a:ext cx="812160" cy="430200"/>
            <a:chOff x="3963160" y="5741027"/>
            <a:chExt cx="812160" cy="430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234570" name="Ink 234569">
                  <a:extLst>
                    <a:ext uri="{FF2B5EF4-FFF2-40B4-BE49-F238E27FC236}">
                      <a16:creationId xmlns:a16="http://schemas.microsoft.com/office/drawing/2014/main" id="{C64DD924-90B0-40F0-BE2C-AD0A664600C9}"/>
                    </a:ext>
                  </a:extLst>
                </p14:cNvPr>
                <p14:cNvContentPartPr/>
                <p14:nvPr/>
              </p14:nvContentPartPr>
              <p14:xfrm>
                <a:off x="3963160" y="5741027"/>
                <a:ext cx="278640" cy="430200"/>
              </p14:xfrm>
            </p:contentPart>
          </mc:Choice>
          <mc:Fallback xmlns="">
            <p:pic>
              <p:nvPicPr>
                <p:cNvPr id="234570" name="Ink 234569">
                  <a:extLst>
                    <a:ext uri="{FF2B5EF4-FFF2-40B4-BE49-F238E27FC236}">
                      <a16:creationId xmlns:a16="http://schemas.microsoft.com/office/drawing/2014/main" id="{C64DD924-90B0-40F0-BE2C-AD0A664600C9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3954520" y="5732387"/>
                  <a:ext cx="296280" cy="44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234571" name="Ink 234570">
                  <a:extLst>
                    <a:ext uri="{FF2B5EF4-FFF2-40B4-BE49-F238E27FC236}">
                      <a16:creationId xmlns:a16="http://schemas.microsoft.com/office/drawing/2014/main" id="{AD7FA728-EDE4-45E1-886F-AC9E11A2889C}"/>
                    </a:ext>
                  </a:extLst>
                </p14:cNvPr>
                <p14:cNvContentPartPr/>
                <p14:nvPr/>
              </p14:nvContentPartPr>
              <p14:xfrm>
                <a:off x="4215520" y="5998427"/>
                <a:ext cx="111600" cy="136080"/>
              </p14:xfrm>
            </p:contentPart>
          </mc:Choice>
          <mc:Fallback xmlns="">
            <p:pic>
              <p:nvPicPr>
                <p:cNvPr id="234571" name="Ink 234570">
                  <a:extLst>
                    <a:ext uri="{FF2B5EF4-FFF2-40B4-BE49-F238E27FC236}">
                      <a16:creationId xmlns:a16="http://schemas.microsoft.com/office/drawing/2014/main" id="{AD7FA728-EDE4-45E1-886F-AC9E11A2889C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4206520" y="5989787"/>
                  <a:ext cx="12924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234572" name="Ink 234571">
                  <a:extLst>
                    <a:ext uri="{FF2B5EF4-FFF2-40B4-BE49-F238E27FC236}">
                      <a16:creationId xmlns:a16="http://schemas.microsoft.com/office/drawing/2014/main" id="{BF33DBAA-D2DE-4D53-8ACB-3F12A929D9E4}"/>
                    </a:ext>
                  </a:extLst>
                </p14:cNvPr>
                <p14:cNvContentPartPr/>
                <p14:nvPr/>
              </p14:nvContentPartPr>
              <p14:xfrm>
                <a:off x="4353040" y="5987267"/>
                <a:ext cx="145440" cy="123840"/>
              </p14:xfrm>
            </p:contentPart>
          </mc:Choice>
          <mc:Fallback xmlns="">
            <p:pic>
              <p:nvPicPr>
                <p:cNvPr id="234572" name="Ink 234571">
                  <a:extLst>
                    <a:ext uri="{FF2B5EF4-FFF2-40B4-BE49-F238E27FC236}">
                      <a16:creationId xmlns:a16="http://schemas.microsoft.com/office/drawing/2014/main" id="{BF33DBAA-D2DE-4D53-8ACB-3F12A929D9E4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4344400" y="5978267"/>
                  <a:ext cx="16308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234573" name="Ink 234572">
                  <a:extLst>
                    <a:ext uri="{FF2B5EF4-FFF2-40B4-BE49-F238E27FC236}">
                      <a16:creationId xmlns:a16="http://schemas.microsoft.com/office/drawing/2014/main" id="{F4E4859D-FA4C-4C23-8FBA-0210A5E00F5D}"/>
                    </a:ext>
                  </a:extLst>
                </p14:cNvPr>
                <p14:cNvContentPartPr/>
                <p14:nvPr/>
              </p14:nvContentPartPr>
              <p14:xfrm>
                <a:off x="4507480" y="5948387"/>
                <a:ext cx="120960" cy="177480"/>
              </p14:xfrm>
            </p:contentPart>
          </mc:Choice>
          <mc:Fallback xmlns="">
            <p:pic>
              <p:nvPicPr>
                <p:cNvPr id="234573" name="Ink 234572">
                  <a:extLst>
                    <a:ext uri="{FF2B5EF4-FFF2-40B4-BE49-F238E27FC236}">
                      <a16:creationId xmlns:a16="http://schemas.microsoft.com/office/drawing/2014/main" id="{F4E4859D-FA4C-4C23-8FBA-0210A5E00F5D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4498480" y="5939747"/>
                  <a:ext cx="13860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234574" name="Ink 234573">
                  <a:extLst>
                    <a:ext uri="{FF2B5EF4-FFF2-40B4-BE49-F238E27FC236}">
                      <a16:creationId xmlns:a16="http://schemas.microsoft.com/office/drawing/2014/main" id="{F74F65F2-5312-4CB4-AD03-75DDF7AC6200}"/>
                    </a:ext>
                  </a:extLst>
                </p14:cNvPr>
                <p14:cNvContentPartPr/>
                <p14:nvPr/>
              </p14:nvContentPartPr>
              <p14:xfrm>
                <a:off x="4668760" y="5953067"/>
                <a:ext cx="106560" cy="157320"/>
              </p14:xfrm>
            </p:contentPart>
          </mc:Choice>
          <mc:Fallback xmlns="">
            <p:pic>
              <p:nvPicPr>
                <p:cNvPr id="234574" name="Ink 234573">
                  <a:extLst>
                    <a:ext uri="{FF2B5EF4-FFF2-40B4-BE49-F238E27FC236}">
                      <a16:creationId xmlns:a16="http://schemas.microsoft.com/office/drawing/2014/main" id="{F74F65F2-5312-4CB4-AD03-75DDF7AC6200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4659760" y="5944067"/>
                  <a:ext cx="124200" cy="174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7">
            <p14:nvContentPartPr>
              <p14:cNvPr id="234578" name="Ink 234577">
                <a:extLst>
                  <a:ext uri="{FF2B5EF4-FFF2-40B4-BE49-F238E27FC236}">
                    <a16:creationId xmlns:a16="http://schemas.microsoft.com/office/drawing/2014/main" id="{A8F65D73-E786-412E-BCDC-B9DAE5EFAFB9}"/>
                  </a:ext>
                </a:extLst>
              </p14:cNvPr>
              <p14:cNvContentPartPr/>
              <p14:nvPr/>
            </p14:nvContentPartPr>
            <p14:xfrm>
              <a:off x="5281840" y="5989787"/>
              <a:ext cx="228240" cy="143280"/>
            </p14:xfrm>
          </p:contentPart>
        </mc:Choice>
        <mc:Fallback xmlns="">
          <p:pic>
            <p:nvPicPr>
              <p:cNvPr id="234578" name="Ink 234577">
                <a:extLst>
                  <a:ext uri="{FF2B5EF4-FFF2-40B4-BE49-F238E27FC236}">
                    <a16:creationId xmlns:a16="http://schemas.microsoft.com/office/drawing/2014/main" id="{A8F65D73-E786-412E-BCDC-B9DAE5EFAFB9}"/>
                  </a:ext>
                </a:extLst>
              </p:cNvPr>
              <p:cNvPicPr/>
              <p:nvPr/>
            </p:nvPicPr>
            <p:blipFill>
              <a:blip r:embed="rId168"/>
              <a:stretch>
                <a:fillRect/>
              </a:stretch>
            </p:blipFill>
            <p:spPr>
              <a:xfrm>
                <a:off x="5273200" y="5981147"/>
                <a:ext cx="245880" cy="16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9">
            <p14:nvContentPartPr>
              <p14:cNvPr id="234579" name="Ink 234578">
                <a:extLst>
                  <a:ext uri="{FF2B5EF4-FFF2-40B4-BE49-F238E27FC236}">
                    <a16:creationId xmlns:a16="http://schemas.microsoft.com/office/drawing/2014/main" id="{8E227F6B-75B1-4D11-BF66-68F549DA4BBF}"/>
                  </a:ext>
                </a:extLst>
              </p14:cNvPr>
              <p14:cNvContentPartPr/>
              <p14:nvPr/>
            </p14:nvContentPartPr>
            <p14:xfrm>
              <a:off x="6713560" y="5273027"/>
              <a:ext cx="65160" cy="83880"/>
            </p14:xfrm>
          </p:contentPart>
        </mc:Choice>
        <mc:Fallback xmlns="">
          <p:pic>
            <p:nvPicPr>
              <p:cNvPr id="234579" name="Ink 234578">
                <a:extLst>
                  <a:ext uri="{FF2B5EF4-FFF2-40B4-BE49-F238E27FC236}">
                    <a16:creationId xmlns:a16="http://schemas.microsoft.com/office/drawing/2014/main" id="{8E227F6B-75B1-4D11-BF66-68F549DA4BBF}"/>
                  </a:ext>
                </a:extLst>
              </p:cNvPr>
              <p:cNvPicPr/>
              <p:nvPr/>
            </p:nvPicPr>
            <p:blipFill>
              <a:blip r:embed="rId170"/>
              <a:stretch>
                <a:fillRect/>
              </a:stretch>
            </p:blipFill>
            <p:spPr>
              <a:xfrm>
                <a:off x="6704920" y="5264387"/>
                <a:ext cx="82800" cy="10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1">
            <p14:nvContentPartPr>
              <p14:cNvPr id="234580" name="Ink 234579">
                <a:extLst>
                  <a:ext uri="{FF2B5EF4-FFF2-40B4-BE49-F238E27FC236}">
                    <a16:creationId xmlns:a16="http://schemas.microsoft.com/office/drawing/2014/main" id="{5B61C6C9-438F-4709-905B-2D4064ECC3A1}"/>
                  </a:ext>
                </a:extLst>
              </p14:cNvPr>
              <p14:cNvContentPartPr/>
              <p14:nvPr/>
            </p14:nvContentPartPr>
            <p14:xfrm>
              <a:off x="7271200" y="5240987"/>
              <a:ext cx="47880" cy="80640"/>
            </p14:xfrm>
          </p:contentPart>
        </mc:Choice>
        <mc:Fallback xmlns="">
          <p:pic>
            <p:nvPicPr>
              <p:cNvPr id="234580" name="Ink 234579">
                <a:extLst>
                  <a:ext uri="{FF2B5EF4-FFF2-40B4-BE49-F238E27FC236}">
                    <a16:creationId xmlns:a16="http://schemas.microsoft.com/office/drawing/2014/main" id="{5B61C6C9-438F-4709-905B-2D4064ECC3A1}"/>
                  </a:ext>
                </a:extLst>
              </p:cNvPr>
              <p:cNvPicPr/>
              <p:nvPr/>
            </p:nvPicPr>
            <p:blipFill>
              <a:blip r:embed="rId172"/>
              <a:stretch>
                <a:fillRect/>
              </a:stretch>
            </p:blipFill>
            <p:spPr>
              <a:xfrm>
                <a:off x="7262200" y="5232347"/>
                <a:ext cx="65520" cy="9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3">
            <p14:nvContentPartPr>
              <p14:cNvPr id="234581" name="Ink 234580">
                <a:extLst>
                  <a:ext uri="{FF2B5EF4-FFF2-40B4-BE49-F238E27FC236}">
                    <a16:creationId xmlns:a16="http://schemas.microsoft.com/office/drawing/2014/main" id="{525DE635-887A-4703-8B57-566AF08F03C4}"/>
                  </a:ext>
                </a:extLst>
              </p14:cNvPr>
              <p14:cNvContentPartPr/>
              <p14:nvPr/>
            </p14:nvContentPartPr>
            <p14:xfrm>
              <a:off x="5054320" y="5843267"/>
              <a:ext cx="38880" cy="98640"/>
            </p14:xfrm>
          </p:contentPart>
        </mc:Choice>
        <mc:Fallback xmlns="">
          <p:pic>
            <p:nvPicPr>
              <p:cNvPr id="234581" name="Ink 234580">
                <a:extLst>
                  <a:ext uri="{FF2B5EF4-FFF2-40B4-BE49-F238E27FC236}">
                    <a16:creationId xmlns:a16="http://schemas.microsoft.com/office/drawing/2014/main" id="{525DE635-887A-4703-8B57-566AF08F03C4}"/>
                  </a:ext>
                </a:extLst>
              </p:cNvPr>
              <p:cNvPicPr/>
              <p:nvPr/>
            </p:nvPicPr>
            <p:blipFill>
              <a:blip r:embed="rId174"/>
              <a:stretch>
                <a:fillRect/>
              </a:stretch>
            </p:blipFill>
            <p:spPr>
              <a:xfrm>
                <a:off x="5045680" y="5834627"/>
                <a:ext cx="56520" cy="11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5">
            <p14:nvContentPartPr>
              <p14:cNvPr id="234582" name="Ink 234581">
                <a:extLst>
                  <a:ext uri="{FF2B5EF4-FFF2-40B4-BE49-F238E27FC236}">
                    <a16:creationId xmlns:a16="http://schemas.microsoft.com/office/drawing/2014/main" id="{3FBA03D5-7909-4240-A192-5DD33F831867}"/>
                  </a:ext>
                </a:extLst>
              </p14:cNvPr>
              <p14:cNvContentPartPr/>
              <p14:nvPr/>
            </p14:nvContentPartPr>
            <p14:xfrm>
              <a:off x="5675320" y="5842187"/>
              <a:ext cx="33120" cy="42840"/>
            </p14:xfrm>
          </p:contentPart>
        </mc:Choice>
        <mc:Fallback xmlns="">
          <p:pic>
            <p:nvPicPr>
              <p:cNvPr id="234582" name="Ink 234581">
                <a:extLst>
                  <a:ext uri="{FF2B5EF4-FFF2-40B4-BE49-F238E27FC236}">
                    <a16:creationId xmlns:a16="http://schemas.microsoft.com/office/drawing/2014/main" id="{3FBA03D5-7909-4240-A192-5DD33F831867}"/>
                  </a:ext>
                </a:extLst>
              </p:cNvPr>
              <p:cNvPicPr/>
              <p:nvPr/>
            </p:nvPicPr>
            <p:blipFill>
              <a:blip r:embed="rId176"/>
              <a:stretch>
                <a:fillRect/>
              </a:stretch>
            </p:blipFill>
            <p:spPr>
              <a:xfrm>
                <a:off x="5666320" y="5833187"/>
                <a:ext cx="50760" cy="6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7">
            <p14:nvContentPartPr>
              <p14:cNvPr id="234583" name="Ink 234582">
                <a:extLst>
                  <a:ext uri="{FF2B5EF4-FFF2-40B4-BE49-F238E27FC236}">
                    <a16:creationId xmlns:a16="http://schemas.microsoft.com/office/drawing/2014/main" id="{C595F3ED-F8D9-46DD-833F-B20CA135609A}"/>
                  </a:ext>
                </a:extLst>
              </p14:cNvPr>
              <p14:cNvContentPartPr/>
              <p14:nvPr/>
            </p14:nvContentPartPr>
            <p14:xfrm>
              <a:off x="5878000" y="6086627"/>
              <a:ext cx="24120" cy="21600"/>
            </p14:xfrm>
          </p:contentPart>
        </mc:Choice>
        <mc:Fallback xmlns="">
          <p:pic>
            <p:nvPicPr>
              <p:cNvPr id="234583" name="Ink 234582">
                <a:extLst>
                  <a:ext uri="{FF2B5EF4-FFF2-40B4-BE49-F238E27FC236}">
                    <a16:creationId xmlns:a16="http://schemas.microsoft.com/office/drawing/2014/main" id="{C595F3ED-F8D9-46DD-833F-B20CA135609A}"/>
                  </a:ext>
                </a:extLst>
              </p:cNvPr>
              <p:cNvPicPr/>
              <p:nvPr/>
            </p:nvPicPr>
            <p:blipFill>
              <a:blip r:embed="rId178"/>
              <a:stretch>
                <a:fillRect/>
              </a:stretch>
            </p:blipFill>
            <p:spPr>
              <a:xfrm>
                <a:off x="5869000" y="6077627"/>
                <a:ext cx="41760" cy="39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803302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4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Gaussian</a:t>
            </a:r>
            <a:r>
              <a:rPr lang="tr-TR" dirty="0"/>
              <a:t> </a:t>
            </a:r>
            <a:r>
              <a:rPr lang="tr-TR" dirty="0" err="1"/>
              <a:t>Mixture</a:t>
            </a:r>
            <a:r>
              <a:rPr lang="tr-TR" dirty="0"/>
              <a:t> Model (GMM)</a:t>
            </a:r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24827EAA-DCEE-44A3-9544-765A8D2C5AB4}" type="slidenum">
              <a:rPr lang="tr-TR"/>
              <a:pPr/>
              <a:t>17</a:t>
            </a:fld>
            <a:endParaRPr lang="tr-T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9D70EA-6B92-BD4F-9A01-F549A4FC02B9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23449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77952" y="1679322"/>
            <a:ext cx="8229600" cy="4797678"/>
          </a:xfrm>
        </p:spPr>
        <p:txBody>
          <a:bodyPr/>
          <a:lstStyle/>
          <a:p>
            <a:pPr>
              <a:buFont typeface="Wingdings" pitchFamily="2" charset="2"/>
              <a:buChar char=""/>
            </a:pPr>
            <a:r>
              <a:rPr lang="en-GB" dirty="0">
                <a:solidFill>
                  <a:schemeClr val="tx2"/>
                </a:solidFill>
                <a:latin typeface="+mj-lt"/>
              </a:rPr>
              <a:t>Optimisation using Expectation-Maximisation (EM) steps.</a:t>
            </a:r>
          </a:p>
          <a:p>
            <a:pPr marL="0" indent="0">
              <a:buNone/>
            </a:pPr>
            <a:r>
              <a:rPr lang="en-GB" dirty="0">
                <a:solidFill>
                  <a:schemeClr val="tx2"/>
                </a:solidFill>
                <a:latin typeface="+mj-lt"/>
              </a:rPr>
              <a:t>M-Step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>
                <a:solidFill>
                  <a:schemeClr val="tx2"/>
                </a:solidFill>
                <a:latin typeface="+mj-lt"/>
              </a:rPr>
              <a:t>Maximise the probability that it would generate the data it is responsible for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7903F64-1C08-DB40-BE57-B69B4D7A30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4252808"/>
            <a:ext cx="6624736" cy="241764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1FA133B-263C-EB41-8D8B-39697E1F27DD}"/>
              </a:ext>
            </a:extLst>
          </p:cNvPr>
          <p:cNvSpPr txBox="1"/>
          <p:nvPr/>
        </p:nvSpPr>
        <p:spPr>
          <a:xfrm>
            <a:off x="233517" y="5267756"/>
            <a:ext cx="10695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E-Step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688535-57AF-3B42-B8EC-D04599888ECB}"/>
              </a:ext>
            </a:extLst>
          </p:cNvPr>
          <p:cNvSpPr txBox="1"/>
          <p:nvPr/>
        </p:nvSpPr>
        <p:spPr>
          <a:xfrm>
            <a:off x="7692076" y="5230799"/>
            <a:ext cx="11737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M-Step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752EF2F-B920-452D-82C6-8E99242191E6}"/>
              </a:ext>
            </a:extLst>
          </p:cNvPr>
          <p:cNvGrpSpPr/>
          <p:nvPr/>
        </p:nvGrpSpPr>
        <p:grpSpPr>
          <a:xfrm>
            <a:off x="1793080" y="5122547"/>
            <a:ext cx="408600" cy="196560"/>
            <a:chOff x="1793080" y="5122547"/>
            <a:chExt cx="408600" cy="196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BCE85AFA-175D-47AE-B654-D8F91F8103FC}"/>
                    </a:ext>
                  </a:extLst>
                </p14:cNvPr>
                <p14:cNvContentPartPr/>
                <p14:nvPr/>
              </p14:nvContentPartPr>
              <p14:xfrm>
                <a:off x="1802800" y="5202107"/>
                <a:ext cx="11520" cy="961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BCE85AFA-175D-47AE-B654-D8F91F8103FC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793800" y="5193107"/>
                  <a:ext cx="2916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8AFF6AF5-6270-491D-891A-EB9CA4C43B66}"/>
                    </a:ext>
                  </a:extLst>
                </p14:cNvPr>
                <p14:cNvContentPartPr/>
                <p14:nvPr/>
              </p14:nvContentPartPr>
              <p14:xfrm>
                <a:off x="1855720" y="5183027"/>
                <a:ext cx="5760" cy="950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8AFF6AF5-6270-491D-891A-EB9CA4C43B66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847080" y="5174387"/>
                  <a:ext cx="2340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035F0E33-A22A-4F48-84C8-CCF7AAAB8859}"/>
                    </a:ext>
                  </a:extLst>
                </p14:cNvPr>
                <p14:cNvContentPartPr/>
                <p14:nvPr/>
              </p14:nvContentPartPr>
              <p14:xfrm>
                <a:off x="1793080" y="5126867"/>
                <a:ext cx="95760" cy="331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035F0E33-A22A-4F48-84C8-CCF7AAAB8859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784080" y="5118227"/>
                  <a:ext cx="11340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7A54579C-0658-4DA1-AB3C-1A3B053386EB}"/>
                    </a:ext>
                  </a:extLst>
                </p14:cNvPr>
                <p14:cNvContentPartPr/>
                <p14:nvPr/>
              </p14:nvContentPartPr>
              <p14:xfrm>
                <a:off x="1908280" y="5253227"/>
                <a:ext cx="19440" cy="658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7A54579C-0658-4DA1-AB3C-1A3B053386EB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899640" y="5244587"/>
                  <a:ext cx="3708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4FFFDDE6-5B54-47EF-AE81-BF5F76B9B74E}"/>
                    </a:ext>
                  </a:extLst>
                </p14:cNvPr>
                <p14:cNvContentPartPr/>
                <p14:nvPr/>
              </p14:nvContentPartPr>
              <p14:xfrm>
                <a:off x="2002600" y="5122547"/>
                <a:ext cx="135360" cy="1443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4FFFDDE6-5B54-47EF-AE81-BF5F76B9B74E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993960" y="5113907"/>
                  <a:ext cx="15300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C59C67EE-D558-46F7-B0E5-950D9999ADC1}"/>
                    </a:ext>
                  </a:extLst>
                </p14:cNvPr>
                <p14:cNvContentPartPr/>
                <p14:nvPr/>
              </p14:nvContentPartPr>
              <p14:xfrm>
                <a:off x="2187280" y="5211467"/>
                <a:ext cx="14400" cy="644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C59C67EE-D558-46F7-B0E5-950D9999ADC1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178640" y="5202827"/>
                  <a:ext cx="32040" cy="82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BEDA993F-223C-4813-B022-551337A38204}"/>
                  </a:ext>
                </a:extLst>
              </p14:cNvPr>
              <p14:cNvContentPartPr/>
              <p14:nvPr/>
            </p14:nvContentPartPr>
            <p14:xfrm>
              <a:off x="1873360" y="5429987"/>
              <a:ext cx="182160" cy="15984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BEDA993F-223C-4813-B022-551337A38204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864360" y="5420987"/>
                <a:ext cx="199800" cy="177480"/>
              </a:xfrm>
              <a:prstGeom prst="rect">
                <a:avLst/>
              </a:prstGeom>
            </p:spPr>
          </p:pic>
        </mc:Fallback>
      </mc:AlternateContent>
      <p:grpSp>
        <p:nvGrpSpPr>
          <p:cNvPr id="25" name="Group 24">
            <a:extLst>
              <a:ext uri="{FF2B5EF4-FFF2-40B4-BE49-F238E27FC236}">
                <a16:creationId xmlns:a16="http://schemas.microsoft.com/office/drawing/2014/main" id="{A1D13BA8-7E19-4F90-AC11-545148CA0BF3}"/>
              </a:ext>
            </a:extLst>
          </p:cNvPr>
          <p:cNvGrpSpPr/>
          <p:nvPr/>
        </p:nvGrpSpPr>
        <p:grpSpPr>
          <a:xfrm>
            <a:off x="3687040" y="4629707"/>
            <a:ext cx="454680" cy="199440"/>
            <a:chOff x="3687040" y="4629707"/>
            <a:chExt cx="454680" cy="199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1DDB9C80-58FC-40B1-9919-BE643C0017C5}"/>
                    </a:ext>
                  </a:extLst>
                </p14:cNvPr>
                <p14:cNvContentPartPr/>
                <p14:nvPr/>
              </p14:nvContentPartPr>
              <p14:xfrm>
                <a:off x="3706840" y="4711427"/>
                <a:ext cx="16920" cy="1177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1DDB9C80-58FC-40B1-9919-BE643C0017C5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3698200" y="4702427"/>
                  <a:ext cx="3456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BABA1C69-3553-4FC8-A007-4F74D076D36C}"/>
                    </a:ext>
                  </a:extLst>
                </p14:cNvPr>
                <p14:cNvContentPartPr/>
                <p14:nvPr/>
              </p14:nvContentPartPr>
              <p14:xfrm>
                <a:off x="3772360" y="4688387"/>
                <a:ext cx="15120" cy="1134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BABA1C69-3553-4FC8-A007-4F74D076D36C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3763360" y="4679387"/>
                  <a:ext cx="3276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25E94361-EF55-4692-AE26-7F0B2EF34136}"/>
                    </a:ext>
                  </a:extLst>
                </p14:cNvPr>
                <p14:cNvContentPartPr/>
                <p14:nvPr/>
              </p14:nvContentPartPr>
              <p14:xfrm>
                <a:off x="3687040" y="4659227"/>
                <a:ext cx="129960" cy="3744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25E94361-EF55-4692-AE26-7F0B2EF34136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3678040" y="4650587"/>
                  <a:ext cx="14760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88E3B4B2-8AE5-44CF-BB01-D6B3D86823FB}"/>
                    </a:ext>
                  </a:extLst>
                </p14:cNvPr>
                <p14:cNvContentPartPr/>
                <p14:nvPr/>
              </p14:nvContentPartPr>
              <p14:xfrm>
                <a:off x="3867760" y="4749227"/>
                <a:ext cx="32400" cy="576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88E3B4B2-8AE5-44CF-BB01-D6B3D86823FB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3859120" y="4740227"/>
                  <a:ext cx="5004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DEC6E1DC-12F9-4910-9EB6-9AD7C2D516D5}"/>
                    </a:ext>
                  </a:extLst>
                </p14:cNvPr>
                <p14:cNvContentPartPr/>
                <p14:nvPr/>
              </p14:nvContentPartPr>
              <p14:xfrm>
                <a:off x="3950560" y="4629707"/>
                <a:ext cx="141480" cy="15192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DEC6E1DC-12F9-4910-9EB6-9AD7C2D516D5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3941920" y="4620707"/>
                  <a:ext cx="15912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5668880E-60E5-4951-92F6-81D4765C7E7E}"/>
                    </a:ext>
                  </a:extLst>
                </p14:cNvPr>
                <p14:cNvContentPartPr/>
                <p14:nvPr/>
              </p14:nvContentPartPr>
              <p14:xfrm>
                <a:off x="4122640" y="4745267"/>
                <a:ext cx="19080" cy="723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5668880E-60E5-4951-92F6-81D4765C7E7E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4113640" y="4736627"/>
                  <a:ext cx="36720" cy="90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8EBE5F1B-96F0-4115-B517-00C11661F1B3}"/>
                  </a:ext>
                </a:extLst>
              </p14:cNvPr>
              <p14:cNvContentPartPr/>
              <p14:nvPr/>
            </p14:nvContentPartPr>
            <p14:xfrm>
              <a:off x="3736000" y="4946867"/>
              <a:ext cx="246960" cy="18792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8EBE5F1B-96F0-4115-B517-00C11661F1B3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3727000" y="4937867"/>
                <a:ext cx="264600" cy="205560"/>
              </a:xfrm>
              <a:prstGeom prst="rect">
                <a:avLst/>
              </a:prstGeom>
            </p:spPr>
          </p:pic>
        </mc:Fallback>
      </mc:AlternateContent>
      <p:grpSp>
        <p:nvGrpSpPr>
          <p:cNvPr id="234497" name="Group 234496">
            <a:extLst>
              <a:ext uri="{FF2B5EF4-FFF2-40B4-BE49-F238E27FC236}">
                <a16:creationId xmlns:a16="http://schemas.microsoft.com/office/drawing/2014/main" id="{00EB0B89-FB99-45DC-ACF6-8DB27EA94425}"/>
              </a:ext>
            </a:extLst>
          </p:cNvPr>
          <p:cNvGrpSpPr/>
          <p:nvPr/>
        </p:nvGrpSpPr>
        <p:grpSpPr>
          <a:xfrm>
            <a:off x="3241360" y="6168347"/>
            <a:ext cx="737640" cy="243720"/>
            <a:chOff x="3241360" y="6168347"/>
            <a:chExt cx="737640" cy="243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F8805A9C-BDEA-4AA8-9705-469B205DD1E5}"/>
                    </a:ext>
                  </a:extLst>
                </p14:cNvPr>
                <p14:cNvContentPartPr/>
                <p14:nvPr/>
              </p14:nvContentPartPr>
              <p14:xfrm>
                <a:off x="3249640" y="6265547"/>
                <a:ext cx="30600" cy="11448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F8805A9C-BDEA-4AA8-9705-469B205DD1E5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3240640" y="6256907"/>
                  <a:ext cx="4824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8758E8F8-440C-4B75-BB79-01C95C33F1AF}"/>
                    </a:ext>
                  </a:extLst>
                </p14:cNvPr>
                <p14:cNvContentPartPr/>
                <p14:nvPr/>
              </p14:nvContentPartPr>
              <p14:xfrm>
                <a:off x="3318040" y="6239627"/>
                <a:ext cx="16920" cy="1191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8758E8F8-440C-4B75-BB79-01C95C33F1AF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3309400" y="6230987"/>
                  <a:ext cx="3456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1165CF80-51FA-4A27-9988-6FA2DD6C824F}"/>
                    </a:ext>
                  </a:extLst>
                </p14:cNvPr>
                <p14:cNvContentPartPr/>
                <p14:nvPr/>
              </p14:nvContentPartPr>
              <p14:xfrm>
                <a:off x="3241360" y="6206507"/>
                <a:ext cx="193320" cy="2055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1165CF80-51FA-4A27-9988-6FA2DD6C824F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3232360" y="6197507"/>
                  <a:ext cx="21096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B15C552E-8C39-42C8-9C3A-3EF8C6F960BD}"/>
                    </a:ext>
                  </a:extLst>
                </p14:cNvPr>
                <p14:cNvContentPartPr/>
                <p14:nvPr/>
              </p14:nvContentPartPr>
              <p14:xfrm>
                <a:off x="3485080" y="6202907"/>
                <a:ext cx="129600" cy="13140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B15C552E-8C39-42C8-9C3A-3EF8C6F960BD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3476080" y="6194267"/>
                  <a:ext cx="14724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057E4C3B-4B06-4369-8F70-2526B33975AB}"/>
                    </a:ext>
                  </a:extLst>
                </p14:cNvPr>
                <p14:cNvContentPartPr/>
                <p14:nvPr/>
              </p14:nvContentPartPr>
              <p14:xfrm>
                <a:off x="3648520" y="6281387"/>
                <a:ext cx="31680" cy="9468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057E4C3B-4B06-4369-8F70-2526B33975AB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3639520" y="6272747"/>
                  <a:ext cx="4932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34496" name="Ink 234495">
                  <a:extLst>
                    <a:ext uri="{FF2B5EF4-FFF2-40B4-BE49-F238E27FC236}">
                      <a16:creationId xmlns:a16="http://schemas.microsoft.com/office/drawing/2014/main" id="{F160B0F8-B0AC-49AB-A245-03A057E2304B}"/>
                    </a:ext>
                  </a:extLst>
                </p14:cNvPr>
                <p14:cNvContentPartPr/>
                <p14:nvPr/>
              </p14:nvContentPartPr>
              <p14:xfrm>
                <a:off x="3782440" y="6168347"/>
                <a:ext cx="196560" cy="160200"/>
              </p14:xfrm>
            </p:contentPart>
          </mc:Choice>
          <mc:Fallback xmlns="">
            <p:pic>
              <p:nvPicPr>
                <p:cNvPr id="234496" name="Ink 234495">
                  <a:extLst>
                    <a:ext uri="{FF2B5EF4-FFF2-40B4-BE49-F238E27FC236}">
                      <a16:creationId xmlns:a16="http://schemas.microsoft.com/office/drawing/2014/main" id="{F160B0F8-B0AC-49AB-A245-03A057E2304B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3773800" y="6159347"/>
                  <a:ext cx="214200" cy="177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4509" name="Group 234508">
            <a:extLst>
              <a:ext uri="{FF2B5EF4-FFF2-40B4-BE49-F238E27FC236}">
                <a16:creationId xmlns:a16="http://schemas.microsoft.com/office/drawing/2014/main" id="{81FD8DD0-F35C-4E08-B3A4-5A7D9C8D8565}"/>
              </a:ext>
            </a:extLst>
          </p:cNvPr>
          <p:cNvGrpSpPr/>
          <p:nvPr/>
        </p:nvGrpSpPr>
        <p:grpSpPr>
          <a:xfrm>
            <a:off x="5106520" y="5114267"/>
            <a:ext cx="514080" cy="532440"/>
            <a:chOff x="5106520" y="5114267"/>
            <a:chExt cx="514080" cy="532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34500" name="Ink 234499">
                  <a:extLst>
                    <a:ext uri="{FF2B5EF4-FFF2-40B4-BE49-F238E27FC236}">
                      <a16:creationId xmlns:a16="http://schemas.microsoft.com/office/drawing/2014/main" id="{CB2EE852-61E9-44EE-9C58-4F69DFEADA7D}"/>
                    </a:ext>
                  </a:extLst>
                </p14:cNvPr>
                <p14:cNvContentPartPr/>
                <p14:nvPr/>
              </p14:nvContentPartPr>
              <p14:xfrm>
                <a:off x="5112280" y="5280227"/>
                <a:ext cx="80280" cy="149040"/>
              </p14:xfrm>
            </p:contentPart>
          </mc:Choice>
          <mc:Fallback xmlns="">
            <p:pic>
              <p:nvPicPr>
                <p:cNvPr id="234500" name="Ink 234499">
                  <a:extLst>
                    <a:ext uri="{FF2B5EF4-FFF2-40B4-BE49-F238E27FC236}">
                      <a16:creationId xmlns:a16="http://schemas.microsoft.com/office/drawing/2014/main" id="{CB2EE852-61E9-44EE-9C58-4F69DFEADA7D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5103280" y="5271227"/>
                  <a:ext cx="9792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234501" name="Ink 234500">
                  <a:extLst>
                    <a:ext uri="{FF2B5EF4-FFF2-40B4-BE49-F238E27FC236}">
                      <a16:creationId xmlns:a16="http://schemas.microsoft.com/office/drawing/2014/main" id="{26C4BD34-B5D6-4EAE-BC6E-13BEE3C917E7}"/>
                    </a:ext>
                  </a:extLst>
                </p14:cNvPr>
                <p14:cNvContentPartPr/>
                <p14:nvPr/>
              </p14:nvContentPartPr>
              <p14:xfrm>
                <a:off x="5106520" y="5274467"/>
                <a:ext cx="126720" cy="20160"/>
              </p14:xfrm>
            </p:contentPart>
          </mc:Choice>
          <mc:Fallback xmlns="">
            <p:pic>
              <p:nvPicPr>
                <p:cNvPr id="234501" name="Ink 234500">
                  <a:extLst>
                    <a:ext uri="{FF2B5EF4-FFF2-40B4-BE49-F238E27FC236}">
                      <a16:creationId xmlns:a16="http://schemas.microsoft.com/office/drawing/2014/main" id="{26C4BD34-B5D6-4EAE-BC6E-13BEE3C917E7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5097520" y="5265827"/>
                  <a:ext cx="14436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234502" name="Ink 234501">
                  <a:extLst>
                    <a:ext uri="{FF2B5EF4-FFF2-40B4-BE49-F238E27FC236}">
                      <a16:creationId xmlns:a16="http://schemas.microsoft.com/office/drawing/2014/main" id="{A3DCAB90-8C5F-4BC7-A0A6-FA2774704AE4}"/>
                    </a:ext>
                  </a:extLst>
                </p14:cNvPr>
                <p14:cNvContentPartPr/>
                <p14:nvPr/>
              </p14:nvContentPartPr>
              <p14:xfrm>
                <a:off x="5309560" y="5350787"/>
                <a:ext cx="28080" cy="66600"/>
              </p14:xfrm>
            </p:contentPart>
          </mc:Choice>
          <mc:Fallback xmlns="">
            <p:pic>
              <p:nvPicPr>
                <p:cNvPr id="234502" name="Ink 234501">
                  <a:extLst>
                    <a:ext uri="{FF2B5EF4-FFF2-40B4-BE49-F238E27FC236}">
                      <a16:creationId xmlns:a16="http://schemas.microsoft.com/office/drawing/2014/main" id="{A3DCAB90-8C5F-4BC7-A0A6-FA2774704AE4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5300920" y="5342147"/>
                  <a:ext cx="4572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234503" name="Ink 234502">
                  <a:extLst>
                    <a:ext uri="{FF2B5EF4-FFF2-40B4-BE49-F238E27FC236}">
                      <a16:creationId xmlns:a16="http://schemas.microsoft.com/office/drawing/2014/main" id="{8EFB8E72-66EC-43CD-A9F6-F1EAD98F1F00}"/>
                    </a:ext>
                  </a:extLst>
                </p14:cNvPr>
                <p14:cNvContentPartPr/>
                <p14:nvPr/>
              </p14:nvContentPartPr>
              <p14:xfrm>
                <a:off x="5383000" y="5206787"/>
                <a:ext cx="156600" cy="159120"/>
              </p14:xfrm>
            </p:contentPart>
          </mc:Choice>
          <mc:Fallback xmlns="">
            <p:pic>
              <p:nvPicPr>
                <p:cNvPr id="234503" name="Ink 234502">
                  <a:extLst>
                    <a:ext uri="{FF2B5EF4-FFF2-40B4-BE49-F238E27FC236}">
                      <a16:creationId xmlns:a16="http://schemas.microsoft.com/office/drawing/2014/main" id="{8EFB8E72-66EC-43CD-A9F6-F1EAD98F1F00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5374360" y="5198147"/>
                  <a:ext cx="17424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234504" name="Ink 234503">
                  <a:extLst>
                    <a:ext uri="{FF2B5EF4-FFF2-40B4-BE49-F238E27FC236}">
                      <a16:creationId xmlns:a16="http://schemas.microsoft.com/office/drawing/2014/main" id="{7CD9C475-1876-4CF2-B9DB-CE5F323A439E}"/>
                    </a:ext>
                  </a:extLst>
                </p14:cNvPr>
                <p14:cNvContentPartPr/>
                <p14:nvPr/>
              </p14:nvContentPartPr>
              <p14:xfrm>
                <a:off x="5314240" y="5496227"/>
                <a:ext cx="182160" cy="150480"/>
              </p14:xfrm>
            </p:contentPart>
          </mc:Choice>
          <mc:Fallback xmlns="">
            <p:pic>
              <p:nvPicPr>
                <p:cNvPr id="234504" name="Ink 234503">
                  <a:extLst>
                    <a:ext uri="{FF2B5EF4-FFF2-40B4-BE49-F238E27FC236}">
                      <a16:creationId xmlns:a16="http://schemas.microsoft.com/office/drawing/2014/main" id="{7CD9C475-1876-4CF2-B9DB-CE5F323A439E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5305240" y="5487587"/>
                  <a:ext cx="19980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234506" name="Ink 234505">
                  <a:extLst>
                    <a:ext uri="{FF2B5EF4-FFF2-40B4-BE49-F238E27FC236}">
                      <a16:creationId xmlns:a16="http://schemas.microsoft.com/office/drawing/2014/main" id="{E41798C2-7EC3-4F28-91F1-A44C36C0F951}"/>
                    </a:ext>
                  </a:extLst>
                </p14:cNvPr>
                <p14:cNvContentPartPr/>
                <p14:nvPr/>
              </p14:nvContentPartPr>
              <p14:xfrm>
                <a:off x="5116600" y="5114267"/>
                <a:ext cx="78840" cy="94680"/>
              </p14:xfrm>
            </p:contentPart>
          </mc:Choice>
          <mc:Fallback xmlns="">
            <p:pic>
              <p:nvPicPr>
                <p:cNvPr id="234506" name="Ink 234505">
                  <a:extLst>
                    <a:ext uri="{FF2B5EF4-FFF2-40B4-BE49-F238E27FC236}">
                      <a16:creationId xmlns:a16="http://schemas.microsoft.com/office/drawing/2014/main" id="{E41798C2-7EC3-4F28-91F1-A44C36C0F951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5107600" y="5105267"/>
                  <a:ext cx="9648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234507" name="Ink 234506">
                  <a:extLst>
                    <a:ext uri="{FF2B5EF4-FFF2-40B4-BE49-F238E27FC236}">
                      <a16:creationId xmlns:a16="http://schemas.microsoft.com/office/drawing/2014/main" id="{801FDDB7-DC20-4E80-BF80-0054BD3B0599}"/>
                    </a:ext>
                  </a:extLst>
                </p14:cNvPr>
                <p14:cNvContentPartPr/>
                <p14:nvPr/>
              </p14:nvContentPartPr>
              <p14:xfrm>
                <a:off x="5552920" y="5125787"/>
                <a:ext cx="67680" cy="86040"/>
              </p14:xfrm>
            </p:contentPart>
          </mc:Choice>
          <mc:Fallback xmlns="">
            <p:pic>
              <p:nvPicPr>
                <p:cNvPr id="234507" name="Ink 234506">
                  <a:extLst>
                    <a:ext uri="{FF2B5EF4-FFF2-40B4-BE49-F238E27FC236}">
                      <a16:creationId xmlns:a16="http://schemas.microsoft.com/office/drawing/2014/main" id="{801FDDB7-DC20-4E80-BF80-0054BD3B0599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5543920" y="5117147"/>
                  <a:ext cx="8532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234508" name="Ink 234507">
                  <a:extLst>
                    <a:ext uri="{FF2B5EF4-FFF2-40B4-BE49-F238E27FC236}">
                      <a16:creationId xmlns:a16="http://schemas.microsoft.com/office/drawing/2014/main" id="{E46A9D58-26A9-46D8-8F0E-50038012C7C7}"/>
                    </a:ext>
                  </a:extLst>
                </p14:cNvPr>
                <p14:cNvContentPartPr/>
                <p14:nvPr/>
              </p14:nvContentPartPr>
              <p14:xfrm>
                <a:off x="5452840" y="5423147"/>
                <a:ext cx="113400" cy="123840"/>
              </p14:xfrm>
            </p:contentPart>
          </mc:Choice>
          <mc:Fallback xmlns="">
            <p:pic>
              <p:nvPicPr>
                <p:cNvPr id="234508" name="Ink 234507">
                  <a:extLst>
                    <a:ext uri="{FF2B5EF4-FFF2-40B4-BE49-F238E27FC236}">
                      <a16:creationId xmlns:a16="http://schemas.microsoft.com/office/drawing/2014/main" id="{E46A9D58-26A9-46D8-8F0E-50038012C7C7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5444200" y="5414147"/>
                  <a:ext cx="131040" cy="141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4523" name="Group 234522">
            <a:extLst>
              <a:ext uri="{FF2B5EF4-FFF2-40B4-BE49-F238E27FC236}">
                <a16:creationId xmlns:a16="http://schemas.microsoft.com/office/drawing/2014/main" id="{03522D61-FA49-4A72-9087-68D6AC6E5907}"/>
              </a:ext>
            </a:extLst>
          </p:cNvPr>
          <p:cNvGrpSpPr/>
          <p:nvPr/>
        </p:nvGrpSpPr>
        <p:grpSpPr>
          <a:xfrm>
            <a:off x="6499360" y="4960547"/>
            <a:ext cx="812520" cy="339480"/>
            <a:chOff x="6499360" y="4960547"/>
            <a:chExt cx="812520" cy="339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234510" name="Ink 234509">
                  <a:extLst>
                    <a:ext uri="{FF2B5EF4-FFF2-40B4-BE49-F238E27FC236}">
                      <a16:creationId xmlns:a16="http://schemas.microsoft.com/office/drawing/2014/main" id="{D6C9105A-D1E3-49FC-826A-ACE77D9FF04A}"/>
                    </a:ext>
                  </a:extLst>
                </p14:cNvPr>
                <p14:cNvContentPartPr/>
                <p14:nvPr/>
              </p14:nvContentPartPr>
              <p14:xfrm>
                <a:off x="6571000" y="5058467"/>
                <a:ext cx="36000" cy="167040"/>
              </p14:xfrm>
            </p:contentPart>
          </mc:Choice>
          <mc:Fallback xmlns="">
            <p:pic>
              <p:nvPicPr>
                <p:cNvPr id="234510" name="Ink 234509">
                  <a:extLst>
                    <a:ext uri="{FF2B5EF4-FFF2-40B4-BE49-F238E27FC236}">
                      <a16:creationId xmlns:a16="http://schemas.microsoft.com/office/drawing/2014/main" id="{D6C9105A-D1E3-49FC-826A-ACE77D9FF04A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6562360" y="5049827"/>
                  <a:ext cx="5364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234511" name="Ink 234510">
                  <a:extLst>
                    <a:ext uri="{FF2B5EF4-FFF2-40B4-BE49-F238E27FC236}">
                      <a16:creationId xmlns:a16="http://schemas.microsoft.com/office/drawing/2014/main" id="{634C4A2C-62A7-4A62-BAEB-0C8CEB16377F}"/>
                    </a:ext>
                  </a:extLst>
                </p14:cNvPr>
                <p14:cNvContentPartPr/>
                <p14:nvPr/>
              </p14:nvContentPartPr>
              <p14:xfrm>
                <a:off x="6637240" y="5030747"/>
                <a:ext cx="48600" cy="192600"/>
              </p14:xfrm>
            </p:contentPart>
          </mc:Choice>
          <mc:Fallback xmlns="">
            <p:pic>
              <p:nvPicPr>
                <p:cNvPr id="234511" name="Ink 234510">
                  <a:extLst>
                    <a:ext uri="{FF2B5EF4-FFF2-40B4-BE49-F238E27FC236}">
                      <a16:creationId xmlns:a16="http://schemas.microsoft.com/office/drawing/2014/main" id="{634C4A2C-62A7-4A62-BAEB-0C8CEB16377F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6628600" y="5022107"/>
                  <a:ext cx="6624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234512" name="Ink 234511">
                  <a:extLst>
                    <a:ext uri="{FF2B5EF4-FFF2-40B4-BE49-F238E27FC236}">
                      <a16:creationId xmlns:a16="http://schemas.microsoft.com/office/drawing/2014/main" id="{7144FF63-DF00-43DE-9614-5CB791DA0736}"/>
                    </a:ext>
                  </a:extLst>
                </p14:cNvPr>
                <p14:cNvContentPartPr/>
                <p14:nvPr/>
              </p14:nvContentPartPr>
              <p14:xfrm>
                <a:off x="6499360" y="5012027"/>
                <a:ext cx="226080" cy="34920"/>
              </p14:xfrm>
            </p:contentPart>
          </mc:Choice>
          <mc:Fallback xmlns="">
            <p:pic>
              <p:nvPicPr>
                <p:cNvPr id="234512" name="Ink 234511">
                  <a:extLst>
                    <a:ext uri="{FF2B5EF4-FFF2-40B4-BE49-F238E27FC236}">
                      <a16:creationId xmlns:a16="http://schemas.microsoft.com/office/drawing/2014/main" id="{7144FF63-DF00-43DE-9614-5CB791DA0736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6490720" y="5003387"/>
                  <a:ext cx="24372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234513" name="Ink 234512">
                  <a:extLst>
                    <a:ext uri="{FF2B5EF4-FFF2-40B4-BE49-F238E27FC236}">
                      <a16:creationId xmlns:a16="http://schemas.microsoft.com/office/drawing/2014/main" id="{FE1CA60C-FDD7-48D4-B8AA-D9791C37D4EA}"/>
                    </a:ext>
                  </a:extLst>
                </p14:cNvPr>
                <p14:cNvContentPartPr/>
                <p14:nvPr/>
              </p14:nvContentPartPr>
              <p14:xfrm>
                <a:off x="6778360" y="4960547"/>
                <a:ext cx="71280" cy="81360"/>
              </p14:xfrm>
            </p:contentPart>
          </mc:Choice>
          <mc:Fallback xmlns="">
            <p:pic>
              <p:nvPicPr>
                <p:cNvPr id="234513" name="Ink 234512">
                  <a:extLst>
                    <a:ext uri="{FF2B5EF4-FFF2-40B4-BE49-F238E27FC236}">
                      <a16:creationId xmlns:a16="http://schemas.microsoft.com/office/drawing/2014/main" id="{FE1CA60C-FDD7-48D4-B8AA-D9791C37D4EA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6769360" y="4951547"/>
                  <a:ext cx="8892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234514" name="Ink 234513">
                  <a:extLst>
                    <a:ext uri="{FF2B5EF4-FFF2-40B4-BE49-F238E27FC236}">
                      <a16:creationId xmlns:a16="http://schemas.microsoft.com/office/drawing/2014/main" id="{0791192E-9F78-40D1-9247-B7940F8BEEC3}"/>
                    </a:ext>
                  </a:extLst>
                </p14:cNvPr>
                <p14:cNvContentPartPr/>
                <p14:nvPr/>
              </p14:nvContentPartPr>
              <p14:xfrm>
                <a:off x="6779800" y="4996907"/>
                <a:ext cx="95400" cy="7920"/>
              </p14:xfrm>
            </p:contentPart>
          </mc:Choice>
          <mc:Fallback xmlns="">
            <p:pic>
              <p:nvPicPr>
                <p:cNvPr id="234514" name="Ink 234513">
                  <a:extLst>
                    <a:ext uri="{FF2B5EF4-FFF2-40B4-BE49-F238E27FC236}">
                      <a16:creationId xmlns:a16="http://schemas.microsoft.com/office/drawing/2014/main" id="{0791192E-9F78-40D1-9247-B7940F8BEEC3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6770800" y="4987907"/>
                  <a:ext cx="11304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234515" name="Ink 234514">
                  <a:extLst>
                    <a:ext uri="{FF2B5EF4-FFF2-40B4-BE49-F238E27FC236}">
                      <a16:creationId xmlns:a16="http://schemas.microsoft.com/office/drawing/2014/main" id="{0AF45DDC-CCD6-417E-AC80-F386A20D4C9F}"/>
                    </a:ext>
                  </a:extLst>
                </p14:cNvPr>
                <p14:cNvContentPartPr/>
                <p14:nvPr/>
              </p14:nvContentPartPr>
              <p14:xfrm>
                <a:off x="6795280" y="5204627"/>
                <a:ext cx="28440" cy="77400"/>
              </p14:xfrm>
            </p:contentPart>
          </mc:Choice>
          <mc:Fallback xmlns="">
            <p:pic>
              <p:nvPicPr>
                <p:cNvPr id="234515" name="Ink 234514">
                  <a:extLst>
                    <a:ext uri="{FF2B5EF4-FFF2-40B4-BE49-F238E27FC236}">
                      <a16:creationId xmlns:a16="http://schemas.microsoft.com/office/drawing/2014/main" id="{0AF45DDC-CCD6-417E-AC80-F386A20D4C9F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6786280" y="5195627"/>
                  <a:ext cx="4608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234516" name="Ink 234515">
                  <a:extLst>
                    <a:ext uri="{FF2B5EF4-FFF2-40B4-BE49-F238E27FC236}">
                      <a16:creationId xmlns:a16="http://schemas.microsoft.com/office/drawing/2014/main" id="{114F4D1C-CE08-4184-9127-91BFC99B6D5B}"/>
                    </a:ext>
                  </a:extLst>
                </p14:cNvPr>
                <p14:cNvContentPartPr/>
                <p14:nvPr/>
              </p14:nvContentPartPr>
              <p14:xfrm>
                <a:off x="6918760" y="5063147"/>
                <a:ext cx="205560" cy="195120"/>
              </p14:xfrm>
            </p:contentPart>
          </mc:Choice>
          <mc:Fallback xmlns="">
            <p:pic>
              <p:nvPicPr>
                <p:cNvPr id="234516" name="Ink 234515">
                  <a:extLst>
                    <a:ext uri="{FF2B5EF4-FFF2-40B4-BE49-F238E27FC236}">
                      <a16:creationId xmlns:a16="http://schemas.microsoft.com/office/drawing/2014/main" id="{114F4D1C-CE08-4184-9127-91BFC99B6D5B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6910120" y="5054147"/>
                  <a:ext cx="22320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234517" name="Ink 234516">
                  <a:extLst>
                    <a:ext uri="{FF2B5EF4-FFF2-40B4-BE49-F238E27FC236}">
                      <a16:creationId xmlns:a16="http://schemas.microsoft.com/office/drawing/2014/main" id="{E4DD4882-F9EA-4A3F-BC48-563E2E1AFBB5}"/>
                    </a:ext>
                  </a:extLst>
                </p14:cNvPr>
                <p14:cNvContentPartPr/>
                <p14:nvPr/>
              </p14:nvContentPartPr>
              <p14:xfrm>
                <a:off x="7195240" y="5005907"/>
                <a:ext cx="59760" cy="65520"/>
              </p14:xfrm>
            </p:contentPart>
          </mc:Choice>
          <mc:Fallback xmlns="">
            <p:pic>
              <p:nvPicPr>
                <p:cNvPr id="234517" name="Ink 234516">
                  <a:extLst>
                    <a:ext uri="{FF2B5EF4-FFF2-40B4-BE49-F238E27FC236}">
                      <a16:creationId xmlns:a16="http://schemas.microsoft.com/office/drawing/2014/main" id="{E4DD4882-F9EA-4A3F-BC48-563E2E1AFBB5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7186600" y="4996907"/>
                  <a:ext cx="7740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234518" name="Ink 234517">
                  <a:extLst>
                    <a:ext uri="{FF2B5EF4-FFF2-40B4-BE49-F238E27FC236}">
                      <a16:creationId xmlns:a16="http://schemas.microsoft.com/office/drawing/2014/main" id="{ED5E24C0-38F1-49D8-A738-C09B3C964488}"/>
                    </a:ext>
                  </a:extLst>
                </p14:cNvPr>
                <p14:cNvContentPartPr/>
                <p14:nvPr/>
              </p14:nvContentPartPr>
              <p14:xfrm>
                <a:off x="7191640" y="4995467"/>
                <a:ext cx="120240" cy="56160"/>
              </p14:xfrm>
            </p:contentPart>
          </mc:Choice>
          <mc:Fallback xmlns="">
            <p:pic>
              <p:nvPicPr>
                <p:cNvPr id="234518" name="Ink 234517">
                  <a:extLst>
                    <a:ext uri="{FF2B5EF4-FFF2-40B4-BE49-F238E27FC236}">
                      <a16:creationId xmlns:a16="http://schemas.microsoft.com/office/drawing/2014/main" id="{ED5E24C0-38F1-49D8-A738-C09B3C964488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7182640" y="4986827"/>
                  <a:ext cx="13788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234519" name="Ink 234518">
                  <a:extLst>
                    <a:ext uri="{FF2B5EF4-FFF2-40B4-BE49-F238E27FC236}">
                      <a16:creationId xmlns:a16="http://schemas.microsoft.com/office/drawing/2014/main" id="{F7A3E696-A402-45E1-A6E3-ABF279BF2A06}"/>
                    </a:ext>
                  </a:extLst>
                </p14:cNvPr>
                <p14:cNvContentPartPr/>
                <p14:nvPr/>
              </p14:nvContentPartPr>
              <p14:xfrm>
                <a:off x="7222960" y="5236667"/>
                <a:ext cx="48600" cy="63360"/>
              </p14:xfrm>
            </p:contentPart>
          </mc:Choice>
          <mc:Fallback xmlns="">
            <p:pic>
              <p:nvPicPr>
                <p:cNvPr id="234519" name="Ink 234518">
                  <a:extLst>
                    <a:ext uri="{FF2B5EF4-FFF2-40B4-BE49-F238E27FC236}">
                      <a16:creationId xmlns:a16="http://schemas.microsoft.com/office/drawing/2014/main" id="{F7A3E696-A402-45E1-A6E3-ABF279BF2A06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7213960" y="5227667"/>
                  <a:ext cx="66240" cy="81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4522" name="Group 234521">
            <a:extLst>
              <a:ext uri="{FF2B5EF4-FFF2-40B4-BE49-F238E27FC236}">
                <a16:creationId xmlns:a16="http://schemas.microsoft.com/office/drawing/2014/main" id="{CB0604ED-0627-4A4F-99BE-9ED9C99EC65A}"/>
              </a:ext>
            </a:extLst>
          </p:cNvPr>
          <p:cNvGrpSpPr/>
          <p:nvPr/>
        </p:nvGrpSpPr>
        <p:grpSpPr>
          <a:xfrm>
            <a:off x="6727960" y="5396867"/>
            <a:ext cx="419040" cy="269640"/>
            <a:chOff x="6727960" y="5396867"/>
            <a:chExt cx="419040" cy="269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234520" name="Ink 234519">
                  <a:extLst>
                    <a:ext uri="{FF2B5EF4-FFF2-40B4-BE49-F238E27FC236}">
                      <a16:creationId xmlns:a16="http://schemas.microsoft.com/office/drawing/2014/main" id="{9366F64E-C7C9-48F4-AC0E-CD0485F11C5D}"/>
                    </a:ext>
                  </a:extLst>
                </p14:cNvPr>
                <p14:cNvContentPartPr/>
                <p14:nvPr/>
              </p14:nvContentPartPr>
              <p14:xfrm>
                <a:off x="6727960" y="5471027"/>
                <a:ext cx="256680" cy="195480"/>
              </p14:xfrm>
            </p:contentPart>
          </mc:Choice>
          <mc:Fallback xmlns="">
            <p:pic>
              <p:nvPicPr>
                <p:cNvPr id="234520" name="Ink 234519">
                  <a:extLst>
                    <a:ext uri="{FF2B5EF4-FFF2-40B4-BE49-F238E27FC236}">
                      <a16:creationId xmlns:a16="http://schemas.microsoft.com/office/drawing/2014/main" id="{9366F64E-C7C9-48F4-AC0E-CD0485F11C5D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6719320" y="5462387"/>
                  <a:ext cx="27432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234521" name="Ink 234520">
                  <a:extLst>
                    <a:ext uri="{FF2B5EF4-FFF2-40B4-BE49-F238E27FC236}">
                      <a16:creationId xmlns:a16="http://schemas.microsoft.com/office/drawing/2014/main" id="{18BAA679-0190-421D-8CF9-79ACBF9DCF95}"/>
                    </a:ext>
                  </a:extLst>
                </p14:cNvPr>
                <p14:cNvContentPartPr/>
                <p14:nvPr/>
              </p14:nvContentPartPr>
              <p14:xfrm>
                <a:off x="7010920" y="5396867"/>
                <a:ext cx="136080" cy="102600"/>
              </p14:xfrm>
            </p:contentPart>
          </mc:Choice>
          <mc:Fallback xmlns="">
            <p:pic>
              <p:nvPicPr>
                <p:cNvPr id="234521" name="Ink 234520">
                  <a:extLst>
                    <a:ext uri="{FF2B5EF4-FFF2-40B4-BE49-F238E27FC236}">
                      <a16:creationId xmlns:a16="http://schemas.microsoft.com/office/drawing/2014/main" id="{18BAA679-0190-421D-8CF9-79ACBF9DCF95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7002280" y="5387867"/>
                  <a:ext cx="153720" cy="120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4535" name="Group 234534">
            <a:extLst>
              <a:ext uri="{FF2B5EF4-FFF2-40B4-BE49-F238E27FC236}">
                <a16:creationId xmlns:a16="http://schemas.microsoft.com/office/drawing/2014/main" id="{1AE955BF-CAC3-4AB4-9EA8-65B07AF44390}"/>
              </a:ext>
            </a:extLst>
          </p:cNvPr>
          <p:cNvGrpSpPr/>
          <p:nvPr/>
        </p:nvGrpSpPr>
        <p:grpSpPr>
          <a:xfrm>
            <a:off x="6450760" y="5929307"/>
            <a:ext cx="1196640" cy="505080"/>
            <a:chOff x="6450760" y="5929307"/>
            <a:chExt cx="1196640" cy="505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234524" name="Ink 234523">
                  <a:extLst>
                    <a:ext uri="{FF2B5EF4-FFF2-40B4-BE49-F238E27FC236}">
                      <a16:creationId xmlns:a16="http://schemas.microsoft.com/office/drawing/2014/main" id="{0BCAEBB9-88D9-428D-A0D7-0B019158B6CA}"/>
                    </a:ext>
                  </a:extLst>
                </p14:cNvPr>
                <p14:cNvContentPartPr/>
                <p14:nvPr/>
              </p14:nvContentPartPr>
              <p14:xfrm>
                <a:off x="6510880" y="6284627"/>
                <a:ext cx="22320" cy="145080"/>
              </p14:xfrm>
            </p:contentPart>
          </mc:Choice>
          <mc:Fallback xmlns="">
            <p:pic>
              <p:nvPicPr>
                <p:cNvPr id="234524" name="Ink 234523">
                  <a:extLst>
                    <a:ext uri="{FF2B5EF4-FFF2-40B4-BE49-F238E27FC236}">
                      <a16:creationId xmlns:a16="http://schemas.microsoft.com/office/drawing/2014/main" id="{0BCAEBB9-88D9-428D-A0D7-0B019158B6CA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6501880" y="6275987"/>
                  <a:ext cx="3996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234525" name="Ink 234524">
                  <a:extLst>
                    <a:ext uri="{FF2B5EF4-FFF2-40B4-BE49-F238E27FC236}">
                      <a16:creationId xmlns:a16="http://schemas.microsoft.com/office/drawing/2014/main" id="{F3FB2A70-EB22-4E72-AE1E-39AF17E2665B}"/>
                    </a:ext>
                  </a:extLst>
                </p14:cNvPr>
                <p14:cNvContentPartPr/>
                <p14:nvPr/>
              </p14:nvContentPartPr>
              <p14:xfrm>
                <a:off x="6450760" y="6226307"/>
                <a:ext cx="307440" cy="181080"/>
              </p14:xfrm>
            </p:contentPart>
          </mc:Choice>
          <mc:Fallback xmlns="">
            <p:pic>
              <p:nvPicPr>
                <p:cNvPr id="234525" name="Ink 234524">
                  <a:extLst>
                    <a:ext uri="{FF2B5EF4-FFF2-40B4-BE49-F238E27FC236}">
                      <a16:creationId xmlns:a16="http://schemas.microsoft.com/office/drawing/2014/main" id="{F3FB2A70-EB22-4E72-AE1E-39AF17E2665B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6441760" y="6217307"/>
                  <a:ext cx="32508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234527" name="Ink 234526">
                  <a:extLst>
                    <a:ext uri="{FF2B5EF4-FFF2-40B4-BE49-F238E27FC236}">
                      <a16:creationId xmlns:a16="http://schemas.microsoft.com/office/drawing/2014/main" id="{228397B3-BF5A-47AE-9EDC-1B14EBB17AC8}"/>
                    </a:ext>
                  </a:extLst>
                </p14:cNvPr>
                <p14:cNvContentPartPr/>
                <p14:nvPr/>
              </p14:nvContentPartPr>
              <p14:xfrm>
                <a:off x="6689800" y="6076187"/>
                <a:ext cx="94320" cy="87120"/>
              </p14:xfrm>
            </p:contentPart>
          </mc:Choice>
          <mc:Fallback xmlns="">
            <p:pic>
              <p:nvPicPr>
                <p:cNvPr id="234527" name="Ink 234526">
                  <a:extLst>
                    <a:ext uri="{FF2B5EF4-FFF2-40B4-BE49-F238E27FC236}">
                      <a16:creationId xmlns:a16="http://schemas.microsoft.com/office/drawing/2014/main" id="{228397B3-BF5A-47AE-9EDC-1B14EBB17AC8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6680800" y="6067187"/>
                  <a:ext cx="11196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234529" name="Ink 234528">
                  <a:extLst>
                    <a:ext uri="{FF2B5EF4-FFF2-40B4-BE49-F238E27FC236}">
                      <a16:creationId xmlns:a16="http://schemas.microsoft.com/office/drawing/2014/main" id="{B68F99A8-FB5F-4E03-969A-750505C309DB}"/>
                    </a:ext>
                  </a:extLst>
                </p14:cNvPr>
                <p14:cNvContentPartPr/>
                <p14:nvPr/>
              </p14:nvContentPartPr>
              <p14:xfrm>
                <a:off x="6871960" y="6359147"/>
                <a:ext cx="57960" cy="75240"/>
              </p14:xfrm>
            </p:contentPart>
          </mc:Choice>
          <mc:Fallback xmlns="">
            <p:pic>
              <p:nvPicPr>
                <p:cNvPr id="234529" name="Ink 234528">
                  <a:extLst>
                    <a:ext uri="{FF2B5EF4-FFF2-40B4-BE49-F238E27FC236}">
                      <a16:creationId xmlns:a16="http://schemas.microsoft.com/office/drawing/2014/main" id="{B68F99A8-FB5F-4E03-969A-750505C309DB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6863320" y="6350147"/>
                  <a:ext cx="7560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234530" name="Ink 234529">
                  <a:extLst>
                    <a:ext uri="{FF2B5EF4-FFF2-40B4-BE49-F238E27FC236}">
                      <a16:creationId xmlns:a16="http://schemas.microsoft.com/office/drawing/2014/main" id="{88920DD6-BA49-4F52-9D31-97DA36482EF6}"/>
                    </a:ext>
                  </a:extLst>
                </p14:cNvPr>
                <p14:cNvContentPartPr/>
                <p14:nvPr/>
              </p14:nvContentPartPr>
              <p14:xfrm>
                <a:off x="6961960" y="6202547"/>
                <a:ext cx="228240" cy="202320"/>
              </p14:xfrm>
            </p:contentPart>
          </mc:Choice>
          <mc:Fallback xmlns="">
            <p:pic>
              <p:nvPicPr>
                <p:cNvPr id="234530" name="Ink 234529">
                  <a:extLst>
                    <a:ext uri="{FF2B5EF4-FFF2-40B4-BE49-F238E27FC236}">
                      <a16:creationId xmlns:a16="http://schemas.microsoft.com/office/drawing/2014/main" id="{88920DD6-BA49-4F52-9D31-97DA36482EF6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6952960" y="6193907"/>
                  <a:ext cx="24588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234531" name="Ink 234530">
                  <a:extLst>
                    <a:ext uri="{FF2B5EF4-FFF2-40B4-BE49-F238E27FC236}">
                      <a16:creationId xmlns:a16="http://schemas.microsoft.com/office/drawing/2014/main" id="{B759EA60-6421-49F6-B22C-5E675D3A25FF}"/>
                    </a:ext>
                  </a:extLst>
                </p14:cNvPr>
                <p14:cNvContentPartPr/>
                <p14:nvPr/>
              </p14:nvContentPartPr>
              <p14:xfrm>
                <a:off x="7193800" y="6017507"/>
                <a:ext cx="119520" cy="173160"/>
              </p14:xfrm>
            </p:contentPart>
          </mc:Choice>
          <mc:Fallback xmlns="">
            <p:pic>
              <p:nvPicPr>
                <p:cNvPr id="234531" name="Ink 234530">
                  <a:extLst>
                    <a:ext uri="{FF2B5EF4-FFF2-40B4-BE49-F238E27FC236}">
                      <a16:creationId xmlns:a16="http://schemas.microsoft.com/office/drawing/2014/main" id="{B759EA60-6421-49F6-B22C-5E675D3A25FF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7185160" y="6008507"/>
                  <a:ext cx="13716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234532" name="Ink 234531">
                  <a:extLst>
                    <a:ext uri="{FF2B5EF4-FFF2-40B4-BE49-F238E27FC236}">
                      <a16:creationId xmlns:a16="http://schemas.microsoft.com/office/drawing/2014/main" id="{28B2989B-7F8C-4B4D-B1C1-45B1BE7EF318}"/>
                    </a:ext>
                  </a:extLst>
                </p14:cNvPr>
                <p14:cNvContentPartPr/>
                <p14:nvPr/>
              </p14:nvContentPartPr>
              <p14:xfrm>
                <a:off x="7275520" y="6342947"/>
                <a:ext cx="26640" cy="61920"/>
              </p14:xfrm>
            </p:contentPart>
          </mc:Choice>
          <mc:Fallback xmlns="">
            <p:pic>
              <p:nvPicPr>
                <p:cNvPr id="234532" name="Ink 234531">
                  <a:extLst>
                    <a:ext uri="{FF2B5EF4-FFF2-40B4-BE49-F238E27FC236}">
                      <a16:creationId xmlns:a16="http://schemas.microsoft.com/office/drawing/2014/main" id="{28B2989B-7F8C-4B4D-B1C1-45B1BE7EF318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7266880" y="6334307"/>
                  <a:ext cx="4428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234533" name="Ink 234532">
                  <a:extLst>
                    <a:ext uri="{FF2B5EF4-FFF2-40B4-BE49-F238E27FC236}">
                      <a16:creationId xmlns:a16="http://schemas.microsoft.com/office/drawing/2014/main" id="{DE66B72D-01F2-4408-868E-C4B045A378EE}"/>
                    </a:ext>
                  </a:extLst>
                </p14:cNvPr>
                <p14:cNvContentPartPr/>
                <p14:nvPr/>
              </p14:nvContentPartPr>
              <p14:xfrm>
                <a:off x="7359040" y="6169067"/>
                <a:ext cx="288360" cy="223920"/>
              </p14:xfrm>
            </p:contentPart>
          </mc:Choice>
          <mc:Fallback xmlns="">
            <p:pic>
              <p:nvPicPr>
                <p:cNvPr id="234533" name="Ink 234532">
                  <a:extLst>
                    <a:ext uri="{FF2B5EF4-FFF2-40B4-BE49-F238E27FC236}">
                      <a16:creationId xmlns:a16="http://schemas.microsoft.com/office/drawing/2014/main" id="{DE66B72D-01F2-4408-868E-C4B045A378EE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7350400" y="6160067"/>
                  <a:ext cx="30600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234534" name="Ink 234533">
                  <a:extLst>
                    <a:ext uri="{FF2B5EF4-FFF2-40B4-BE49-F238E27FC236}">
                      <a16:creationId xmlns:a16="http://schemas.microsoft.com/office/drawing/2014/main" id="{70E5DD88-5875-4D53-B883-668409DF0331}"/>
                    </a:ext>
                  </a:extLst>
                </p14:cNvPr>
                <p14:cNvContentPartPr/>
                <p14:nvPr/>
              </p14:nvContentPartPr>
              <p14:xfrm>
                <a:off x="7481800" y="5929307"/>
                <a:ext cx="129240" cy="172440"/>
              </p14:xfrm>
            </p:contentPart>
          </mc:Choice>
          <mc:Fallback xmlns="">
            <p:pic>
              <p:nvPicPr>
                <p:cNvPr id="234534" name="Ink 234533">
                  <a:extLst>
                    <a:ext uri="{FF2B5EF4-FFF2-40B4-BE49-F238E27FC236}">
                      <a16:creationId xmlns:a16="http://schemas.microsoft.com/office/drawing/2014/main" id="{70E5DD88-5875-4D53-B883-668409DF0331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7473160" y="5920667"/>
                  <a:ext cx="146880" cy="190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4550" name="Group 234549">
            <a:extLst>
              <a:ext uri="{FF2B5EF4-FFF2-40B4-BE49-F238E27FC236}">
                <a16:creationId xmlns:a16="http://schemas.microsoft.com/office/drawing/2014/main" id="{C060FECB-1EB3-4A11-8DFF-5767B67A512E}"/>
              </a:ext>
            </a:extLst>
          </p:cNvPr>
          <p:cNvGrpSpPr/>
          <p:nvPr/>
        </p:nvGrpSpPr>
        <p:grpSpPr>
          <a:xfrm>
            <a:off x="5992840" y="4114547"/>
            <a:ext cx="633600" cy="278640"/>
            <a:chOff x="5992840" y="4114547"/>
            <a:chExt cx="633600" cy="278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234536" name="Ink 234535">
                  <a:extLst>
                    <a:ext uri="{FF2B5EF4-FFF2-40B4-BE49-F238E27FC236}">
                      <a16:creationId xmlns:a16="http://schemas.microsoft.com/office/drawing/2014/main" id="{C684B79D-E29E-4A4B-A116-0372EE1C5793}"/>
                    </a:ext>
                  </a:extLst>
                </p14:cNvPr>
                <p14:cNvContentPartPr/>
                <p14:nvPr/>
              </p14:nvContentPartPr>
              <p14:xfrm>
                <a:off x="5992840" y="4192667"/>
                <a:ext cx="276840" cy="200520"/>
              </p14:xfrm>
            </p:contentPart>
          </mc:Choice>
          <mc:Fallback xmlns="">
            <p:pic>
              <p:nvPicPr>
                <p:cNvPr id="234536" name="Ink 234535">
                  <a:extLst>
                    <a:ext uri="{FF2B5EF4-FFF2-40B4-BE49-F238E27FC236}">
                      <a16:creationId xmlns:a16="http://schemas.microsoft.com/office/drawing/2014/main" id="{C684B79D-E29E-4A4B-A116-0372EE1C5793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5983840" y="4184027"/>
                  <a:ext cx="29448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234537" name="Ink 234536">
                  <a:extLst>
                    <a:ext uri="{FF2B5EF4-FFF2-40B4-BE49-F238E27FC236}">
                      <a16:creationId xmlns:a16="http://schemas.microsoft.com/office/drawing/2014/main" id="{C8E305E6-1757-4B8C-85BF-EB64C5C2214F}"/>
                    </a:ext>
                  </a:extLst>
                </p14:cNvPr>
                <p14:cNvContentPartPr/>
                <p14:nvPr/>
              </p14:nvContentPartPr>
              <p14:xfrm>
                <a:off x="6313600" y="4263587"/>
                <a:ext cx="29880" cy="102960"/>
              </p14:xfrm>
            </p:contentPart>
          </mc:Choice>
          <mc:Fallback xmlns="">
            <p:pic>
              <p:nvPicPr>
                <p:cNvPr id="234537" name="Ink 234536">
                  <a:extLst>
                    <a:ext uri="{FF2B5EF4-FFF2-40B4-BE49-F238E27FC236}">
                      <a16:creationId xmlns:a16="http://schemas.microsoft.com/office/drawing/2014/main" id="{C8E305E6-1757-4B8C-85BF-EB64C5C2214F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6304600" y="4254947"/>
                  <a:ext cx="4752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234538" name="Ink 234537">
                  <a:extLst>
                    <a:ext uri="{FF2B5EF4-FFF2-40B4-BE49-F238E27FC236}">
                      <a16:creationId xmlns:a16="http://schemas.microsoft.com/office/drawing/2014/main" id="{E269F731-2047-4951-A5F9-200DB483D9D3}"/>
                    </a:ext>
                  </a:extLst>
                </p14:cNvPr>
                <p14:cNvContentPartPr/>
                <p14:nvPr/>
              </p14:nvContentPartPr>
              <p14:xfrm>
                <a:off x="6385960" y="4144427"/>
                <a:ext cx="86400" cy="217800"/>
              </p14:xfrm>
            </p:contentPart>
          </mc:Choice>
          <mc:Fallback xmlns="">
            <p:pic>
              <p:nvPicPr>
                <p:cNvPr id="234538" name="Ink 234537">
                  <a:extLst>
                    <a:ext uri="{FF2B5EF4-FFF2-40B4-BE49-F238E27FC236}">
                      <a16:creationId xmlns:a16="http://schemas.microsoft.com/office/drawing/2014/main" id="{E269F731-2047-4951-A5F9-200DB483D9D3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6376960" y="4135427"/>
                  <a:ext cx="10404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234539" name="Ink 234538">
                  <a:extLst>
                    <a:ext uri="{FF2B5EF4-FFF2-40B4-BE49-F238E27FC236}">
                      <a16:creationId xmlns:a16="http://schemas.microsoft.com/office/drawing/2014/main" id="{0301FA74-D877-49F4-A409-527BC74C4A57}"/>
                    </a:ext>
                  </a:extLst>
                </p14:cNvPr>
                <p14:cNvContentPartPr/>
                <p14:nvPr/>
              </p14:nvContentPartPr>
              <p14:xfrm>
                <a:off x="6478120" y="4114547"/>
                <a:ext cx="148320" cy="264600"/>
              </p14:xfrm>
            </p:contentPart>
          </mc:Choice>
          <mc:Fallback xmlns="">
            <p:pic>
              <p:nvPicPr>
                <p:cNvPr id="234539" name="Ink 234538">
                  <a:extLst>
                    <a:ext uri="{FF2B5EF4-FFF2-40B4-BE49-F238E27FC236}">
                      <a16:creationId xmlns:a16="http://schemas.microsoft.com/office/drawing/2014/main" id="{0301FA74-D877-49F4-A409-527BC74C4A57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6469120" y="4105547"/>
                  <a:ext cx="165960" cy="28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234540" name="Ink 234539">
                  <a:extLst>
                    <a:ext uri="{FF2B5EF4-FFF2-40B4-BE49-F238E27FC236}">
                      <a16:creationId xmlns:a16="http://schemas.microsoft.com/office/drawing/2014/main" id="{2794BE0E-DB67-403B-AB09-52FBB09965F7}"/>
                    </a:ext>
                  </a:extLst>
                </p14:cNvPr>
                <p14:cNvContentPartPr/>
                <p14:nvPr/>
              </p14:nvContentPartPr>
              <p14:xfrm>
                <a:off x="6358960" y="4132907"/>
                <a:ext cx="39960" cy="6120"/>
              </p14:xfrm>
            </p:contentPart>
          </mc:Choice>
          <mc:Fallback xmlns="">
            <p:pic>
              <p:nvPicPr>
                <p:cNvPr id="234540" name="Ink 234539">
                  <a:extLst>
                    <a:ext uri="{FF2B5EF4-FFF2-40B4-BE49-F238E27FC236}">
                      <a16:creationId xmlns:a16="http://schemas.microsoft.com/office/drawing/2014/main" id="{2794BE0E-DB67-403B-AB09-52FBB09965F7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6350320" y="4123907"/>
                  <a:ext cx="57600" cy="23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4559" name="Group 234558">
            <a:extLst>
              <a:ext uri="{FF2B5EF4-FFF2-40B4-BE49-F238E27FC236}">
                <a16:creationId xmlns:a16="http://schemas.microsoft.com/office/drawing/2014/main" id="{43B83FBE-50B3-4114-A19D-95B07F42CA87}"/>
              </a:ext>
            </a:extLst>
          </p:cNvPr>
          <p:cNvGrpSpPr/>
          <p:nvPr/>
        </p:nvGrpSpPr>
        <p:grpSpPr>
          <a:xfrm>
            <a:off x="6864400" y="4117427"/>
            <a:ext cx="1753200" cy="722520"/>
            <a:chOff x="6864400" y="4117427"/>
            <a:chExt cx="1753200" cy="722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234541" name="Ink 234540">
                  <a:extLst>
                    <a:ext uri="{FF2B5EF4-FFF2-40B4-BE49-F238E27FC236}">
                      <a16:creationId xmlns:a16="http://schemas.microsoft.com/office/drawing/2014/main" id="{231DDD02-5F1F-4481-AE6E-C212CD28AFCB}"/>
                    </a:ext>
                  </a:extLst>
                </p14:cNvPr>
                <p14:cNvContentPartPr/>
                <p14:nvPr/>
              </p14:nvContentPartPr>
              <p14:xfrm>
                <a:off x="6864400" y="4246667"/>
                <a:ext cx="179280" cy="178200"/>
              </p14:xfrm>
            </p:contentPart>
          </mc:Choice>
          <mc:Fallback xmlns="">
            <p:pic>
              <p:nvPicPr>
                <p:cNvPr id="234541" name="Ink 234540">
                  <a:extLst>
                    <a:ext uri="{FF2B5EF4-FFF2-40B4-BE49-F238E27FC236}">
                      <a16:creationId xmlns:a16="http://schemas.microsoft.com/office/drawing/2014/main" id="{231DDD02-5F1F-4481-AE6E-C212CD28AFCB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6855760" y="4238027"/>
                  <a:ext cx="19692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234542" name="Ink 234541">
                  <a:extLst>
                    <a:ext uri="{FF2B5EF4-FFF2-40B4-BE49-F238E27FC236}">
                      <a16:creationId xmlns:a16="http://schemas.microsoft.com/office/drawing/2014/main" id="{AB17AC68-EC6A-4568-907A-7E744BB01EF8}"/>
                    </a:ext>
                  </a:extLst>
                </p14:cNvPr>
                <p14:cNvContentPartPr/>
                <p14:nvPr/>
              </p14:nvContentPartPr>
              <p14:xfrm>
                <a:off x="7047280" y="4187267"/>
                <a:ext cx="133920" cy="321840"/>
              </p14:xfrm>
            </p:contentPart>
          </mc:Choice>
          <mc:Fallback xmlns="">
            <p:pic>
              <p:nvPicPr>
                <p:cNvPr id="234542" name="Ink 234541">
                  <a:extLst>
                    <a:ext uri="{FF2B5EF4-FFF2-40B4-BE49-F238E27FC236}">
                      <a16:creationId xmlns:a16="http://schemas.microsoft.com/office/drawing/2014/main" id="{AB17AC68-EC6A-4568-907A-7E744BB01EF8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7038280" y="4178627"/>
                  <a:ext cx="151560" cy="33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234543" name="Ink 234542">
                  <a:extLst>
                    <a:ext uri="{FF2B5EF4-FFF2-40B4-BE49-F238E27FC236}">
                      <a16:creationId xmlns:a16="http://schemas.microsoft.com/office/drawing/2014/main" id="{FD2EDE23-8B9D-4D1E-804F-F0B725AD3841}"/>
                    </a:ext>
                  </a:extLst>
                </p14:cNvPr>
                <p14:cNvContentPartPr/>
                <p14:nvPr/>
              </p14:nvContentPartPr>
              <p14:xfrm>
                <a:off x="7090840" y="4127147"/>
                <a:ext cx="172080" cy="268920"/>
              </p14:xfrm>
            </p:contentPart>
          </mc:Choice>
          <mc:Fallback xmlns="">
            <p:pic>
              <p:nvPicPr>
                <p:cNvPr id="234543" name="Ink 234542">
                  <a:extLst>
                    <a:ext uri="{FF2B5EF4-FFF2-40B4-BE49-F238E27FC236}">
                      <a16:creationId xmlns:a16="http://schemas.microsoft.com/office/drawing/2014/main" id="{FD2EDE23-8B9D-4D1E-804F-F0B725AD3841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7081840" y="4118147"/>
                  <a:ext cx="18972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234544" name="Ink 234543">
                  <a:extLst>
                    <a:ext uri="{FF2B5EF4-FFF2-40B4-BE49-F238E27FC236}">
                      <a16:creationId xmlns:a16="http://schemas.microsoft.com/office/drawing/2014/main" id="{76855E90-A8D2-4211-A89F-7AF74A9D0008}"/>
                    </a:ext>
                  </a:extLst>
                </p14:cNvPr>
                <p14:cNvContentPartPr/>
                <p14:nvPr/>
              </p14:nvContentPartPr>
              <p14:xfrm>
                <a:off x="7262200" y="4130387"/>
                <a:ext cx="204840" cy="285480"/>
              </p14:xfrm>
            </p:contentPart>
          </mc:Choice>
          <mc:Fallback xmlns="">
            <p:pic>
              <p:nvPicPr>
                <p:cNvPr id="234544" name="Ink 234543">
                  <a:extLst>
                    <a:ext uri="{FF2B5EF4-FFF2-40B4-BE49-F238E27FC236}">
                      <a16:creationId xmlns:a16="http://schemas.microsoft.com/office/drawing/2014/main" id="{76855E90-A8D2-4211-A89F-7AF74A9D0008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7253560" y="4121747"/>
                  <a:ext cx="222480" cy="30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234545" name="Ink 234544">
                  <a:extLst>
                    <a:ext uri="{FF2B5EF4-FFF2-40B4-BE49-F238E27FC236}">
                      <a16:creationId xmlns:a16="http://schemas.microsoft.com/office/drawing/2014/main" id="{5893B857-E3FB-4950-992B-529D70EE9B52}"/>
                    </a:ext>
                  </a:extLst>
                </p14:cNvPr>
                <p14:cNvContentPartPr/>
                <p14:nvPr/>
              </p14:nvContentPartPr>
              <p14:xfrm>
                <a:off x="7475320" y="4117427"/>
                <a:ext cx="293040" cy="301320"/>
              </p14:xfrm>
            </p:contentPart>
          </mc:Choice>
          <mc:Fallback xmlns="">
            <p:pic>
              <p:nvPicPr>
                <p:cNvPr id="234545" name="Ink 234544">
                  <a:extLst>
                    <a:ext uri="{FF2B5EF4-FFF2-40B4-BE49-F238E27FC236}">
                      <a16:creationId xmlns:a16="http://schemas.microsoft.com/office/drawing/2014/main" id="{5893B857-E3FB-4950-992B-529D70EE9B52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7466680" y="4108787"/>
                  <a:ext cx="310680" cy="31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234546" name="Ink 234545">
                  <a:extLst>
                    <a:ext uri="{FF2B5EF4-FFF2-40B4-BE49-F238E27FC236}">
                      <a16:creationId xmlns:a16="http://schemas.microsoft.com/office/drawing/2014/main" id="{9B8CC6F6-57FC-4606-8B6F-144FA05D7C48}"/>
                    </a:ext>
                  </a:extLst>
                </p14:cNvPr>
                <p14:cNvContentPartPr/>
                <p14:nvPr/>
              </p14:nvContentPartPr>
              <p14:xfrm>
                <a:off x="7764400" y="4281587"/>
                <a:ext cx="81000" cy="141840"/>
              </p14:xfrm>
            </p:contentPart>
          </mc:Choice>
          <mc:Fallback xmlns="">
            <p:pic>
              <p:nvPicPr>
                <p:cNvPr id="234546" name="Ink 234545">
                  <a:extLst>
                    <a:ext uri="{FF2B5EF4-FFF2-40B4-BE49-F238E27FC236}">
                      <a16:creationId xmlns:a16="http://schemas.microsoft.com/office/drawing/2014/main" id="{9B8CC6F6-57FC-4606-8B6F-144FA05D7C48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7755760" y="4272947"/>
                  <a:ext cx="9864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234547" name="Ink 234546">
                  <a:extLst>
                    <a:ext uri="{FF2B5EF4-FFF2-40B4-BE49-F238E27FC236}">
                      <a16:creationId xmlns:a16="http://schemas.microsoft.com/office/drawing/2014/main" id="{7FE41E4F-4F7A-4357-B388-1EDD8A9CE27A}"/>
                    </a:ext>
                  </a:extLst>
                </p14:cNvPr>
                <p14:cNvContentPartPr/>
                <p14:nvPr/>
              </p14:nvContentPartPr>
              <p14:xfrm>
                <a:off x="7918480" y="4145507"/>
                <a:ext cx="191880" cy="254880"/>
              </p14:xfrm>
            </p:contentPart>
          </mc:Choice>
          <mc:Fallback xmlns="">
            <p:pic>
              <p:nvPicPr>
                <p:cNvPr id="234547" name="Ink 234546">
                  <a:extLst>
                    <a:ext uri="{FF2B5EF4-FFF2-40B4-BE49-F238E27FC236}">
                      <a16:creationId xmlns:a16="http://schemas.microsoft.com/office/drawing/2014/main" id="{7FE41E4F-4F7A-4357-B388-1EDD8A9CE27A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7909840" y="4136507"/>
                  <a:ext cx="209520" cy="27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234548" name="Ink 234547">
                  <a:extLst>
                    <a:ext uri="{FF2B5EF4-FFF2-40B4-BE49-F238E27FC236}">
                      <a16:creationId xmlns:a16="http://schemas.microsoft.com/office/drawing/2014/main" id="{D026A7D9-D4B5-4347-B0BD-9ABB728B9DC7}"/>
                    </a:ext>
                  </a:extLst>
                </p14:cNvPr>
                <p14:cNvContentPartPr/>
                <p14:nvPr/>
              </p14:nvContentPartPr>
              <p14:xfrm>
                <a:off x="7768720" y="4184027"/>
                <a:ext cx="184320" cy="30600"/>
              </p14:xfrm>
            </p:contentPart>
          </mc:Choice>
          <mc:Fallback xmlns="">
            <p:pic>
              <p:nvPicPr>
                <p:cNvPr id="234548" name="Ink 234547">
                  <a:extLst>
                    <a:ext uri="{FF2B5EF4-FFF2-40B4-BE49-F238E27FC236}">
                      <a16:creationId xmlns:a16="http://schemas.microsoft.com/office/drawing/2014/main" id="{D026A7D9-D4B5-4347-B0BD-9ABB728B9DC7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7760080" y="4175387"/>
                  <a:ext cx="20196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234551" name="Ink 234550">
                  <a:extLst>
                    <a:ext uri="{FF2B5EF4-FFF2-40B4-BE49-F238E27FC236}">
                      <a16:creationId xmlns:a16="http://schemas.microsoft.com/office/drawing/2014/main" id="{43158A1C-6A46-49CD-ABFB-CFF8209681AF}"/>
                    </a:ext>
                  </a:extLst>
                </p14:cNvPr>
                <p14:cNvContentPartPr/>
                <p14:nvPr/>
              </p14:nvContentPartPr>
              <p14:xfrm>
                <a:off x="7716880" y="4634027"/>
                <a:ext cx="99000" cy="205920"/>
              </p14:xfrm>
            </p:contentPart>
          </mc:Choice>
          <mc:Fallback xmlns="">
            <p:pic>
              <p:nvPicPr>
                <p:cNvPr id="234551" name="Ink 234550">
                  <a:extLst>
                    <a:ext uri="{FF2B5EF4-FFF2-40B4-BE49-F238E27FC236}">
                      <a16:creationId xmlns:a16="http://schemas.microsoft.com/office/drawing/2014/main" id="{43158A1C-6A46-49CD-ABFB-CFF8209681AF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7707880" y="4625387"/>
                  <a:ext cx="11664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234552" name="Ink 234551">
                  <a:extLst>
                    <a:ext uri="{FF2B5EF4-FFF2-40B4-BE49-F238E27FC236}">
                      <a16:creationId xmlns:a16="http://schemas.microsoft.com/office/drawing/2014/main" id="{340178DE-2057-4C36-9249-EF900754A97A}"/>
                    </a:ext>
                  </a:extLst>
                </p14:cNvPr>
                <p14:cNvContentPartPr/>
                <p14:nvPr/>
              </p14:nvContentPartPr>
              <p14:xfrm>
                <a:off x="7742440" y="4478867"/>
                <a:ext cx="173160" cy="277200"/>
              </p14:xfrm>
            </p:contentPart>
          </mc:Choice>
          <mc:Fallback xmlns="">
            <p:pic>
              <p:nvPicPr>
                <p:cNvPr id="234552" name="Ink 234551">
                  <a:extLst>
                    <a:ext uri="{FF2B5EF4-FFF2-40B4-BE49-F238E27FC236}">
                      <a16:creationId xmlns:a16="http://schemas.microsoft.com/office/drawing/2014/main" id="{340178DE-2057-4C36-9249-EF900754A97A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7733800" y="4469867"/>
                  <a:ext cx="190800" cy="29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234553" name="Ink 234552">
                  <a:extLst>
                    <a:ext uri="{FF2B5EF4-FFF2-40B4-BE49-F238E27FC236}">
                      <a16:creationId xmlns:a16="http://schemas.microsoft.com/office/drawing/2014/main" id="{45463E3E-777D-44B8-99BD-8C9866B4D853}"/>
                    </a:ext>
                  </a:extLst>
                </p14:cNvPr>
                <p14:cNvContentPartPr/>
                <p14:nvPr/>
              </p14:nvContentPartPr>
              <p14:xfrm>
                <a:off x="7859080" y="4659227"/>
                <a:ext cx="142200" cy="109080"/>
              </p14:xfrm>
            </p:contentPart>
          </mc:Choice>
          <mc:Fallback xmlns="">
            <p:pic>
              <p:nvPicPr>
                <p:cNvPr id="234553" name="Ink 234552">
                  <a:extLst>
                    <a:ext uri="{FF2B5EF4-FFF2-40B4-BE49-F238E27FC236}">
                      <a16:creationId xmlns:a16="http://schemas.microsoft.com/office/drawing/2014/main" id="{45463E3E-777D-44B8-99BD-8C9866B4D853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7850440" y="4650227"/>
                  <a:ext cx="15984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234554" name="Ink 234553">
                  <a:extLst>
                    <a:ext uri="{FF2B5EF4-FFF2-40B4-BE49-F238E27FC236}">
                      <a16:creationId xmlns:a16="http://schemas.microsoft.com/office/drawing/2014/main" id="{46584022-1168-4654-8EC4-17687A4AAF74}"/>
                    </a:ext>
                  </a:extLst>
                </p14:cNvPr>
                <p14:cNvContentPartPr/>
                <p14:nvPr/>
              </p14:nvContentPartPr>
              <p14:xfrm>
                <a:off x="8022160" y="4597307"/>
                <a:ext cx="129240" cy="151560"/>
              </p14:xfrm>
            </p:contentPart>
          </mc:Choice>
          <mc:Fallback xmlns="">
            <p:pic>
              <p:nvPicPr>
                <p:cNvPr id="234554" name="Ink 234553">
                  <a:extLst>
                    <a:ext uri="{FF2B5EF4-FFF2-40B4-BE49-F238E27FC236}">
                      <a16:creationId xmlns:a16="http://schemas.microsoft.com/office/drawing/2014/main" id="{46584022-1168-4654-8EC4-17687A4AAF74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8013160" y="4588307"/>
                  <a:ext cx="14688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234555" name="Ink 234554">
                  <a:extLst>
                    <a:ext uri="{FF2B5EF4-FFF2-40B4-BE49-F238E27FC236}">
                      <a16:creationId xmlns:a16="http://schemas.microsoft.com/office/drawing/2014/main" id="{B533BCD5-9559-4F93-A8ED-5C1EB014027C}"/>
                    </a:ext>
                  </a:extLst>
                </p14:cNvPr>
                <p14:cNvContentPartPr/>
                <p14:nvPr/>
              </p14:nvContentPartPr>
              <p14:xfrm>
                <a:off x="8133040" y="4646267"/>
                <a:ext cx="125640" cy="102960"/>
              </p14:xfrm>
            </p:contentPart>
          </mc:Choice>
          <mc:Fallback xmlns="">
            <p:pic>
              <p:nvPicPr>
                <p:cNvPr id="234555" name="Ink 234554">
                  <a:extLst>
                    <a:ext uri="{FF2B5EF4-FFF2-40B4-BE49-F238E27FC236}">
                      <a16:creationId xmlns:a16="http://schemas.microsoft.com/office/drawing/2014/main" id="{B533BCD5-9559-4F93-A8ED-5C1EB014027C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8124040" y="4637267"/>
                  <a:ext cx="14328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234556" name="Ink 234555">
                  <a:extLst>
                    <a:ext uri="{FF2B5EF4-FFF2-40B4-BE49-F238E27FC236}">
                      <a16:creationId xmlns:a16="http://schemas.microsoft.com/office/drawing/2014/main" id="{0BD8C8F7-F395-4FA5-B3EF-FD19E9E47CF0}"/>
                    </a:ext>
                  </a:extLst>
                </p14:cNvPr>
                <p14:cNvContentPartPr/>
                <p14:nvPr/>
              </p14:nvContentPartPr>
              <p14:xfrm>
                <a:off x="8294320" y="4619267"/>
                <a:ext cx="228960" cy="127800"/>
              </p14:xfrm>
            </p:contentPart>
          </mc:Choice>
          <mc:Fallback xmlns="">
            <p:pic>
              <p:nvPicPr>
                <p:cNvPr id="234556" name="Ink 234555">
                  <a:extLst>
                    <a:ext uri="{FF2B5EF4-FFF2-40B4-BE49-F238E27FC236}">
                      <a16:creationId xmlns:a16="http://schemas.microsoft.com/office/drawing/2014/main" id="{0BD8C8F7-F395-4FA5-B3EF-FD19E9E47CF0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8285320" y="4610627"/>
                  <a:ext cx="24660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234558" name="Ink 234557">
                  <a:extLst>
                    <a:ext uri="{FF2B5EF4-FFF2-40B4-BE49-F238E27FC236}">
                      <a16:creationId xmlns:a16="http://schemas.microsoft.com/office/drawing/2014/main" id="{302E61D4-73F7-4B60-BF3B-B961827DE9D2}"/>
                    </a:ext>
                  </a:extLst>
                </p14:cNvPr>
                <p14:cNvContentPartPr/>
                <p14:nvPr/>
              </p14:nvContentPartPr>
              <p14:xfrm>
                <a:off x="8589160" y="4706387"/>
                <a:ext cx="28440" cy="16920"/>
              </p14:xfrm>
            </p:contentPart>
          </mc:Choice>
          <mc:Fallback xmlns="">
            <p:pic>
              <p:nvPicPr>
                <p:cNvPr id="234558" name="Ink 234557">
                  <a:extLst>
                    <a:ext uri="{FF2B5EF4-FFF2-40B4-BE49-F238E27FC236}">
                      <a16:creationId xmlns:a16="http://schemas.microsoft.com/office/drawing/2014/main" id="{302E61D4-73F7-4B60-BF3B-B961827DE9D2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8580160" y="4697387"/>
                  <a:ext cx="46080" cy="345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1160212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4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Gaussian</a:t>
            </a:r>
            <a:r>
              <a:rPr lang="tr-TR" dirty="0"/>
              <a:t> </a:t>
            </a:r>
            <a:r>
              <a:rPr lang="tr-TR" dirty="0" err="1"/>
              <a:t>Mixture</a:t>
            </a:r>
            <a:r>
              <a:rPr lang="tr-TR" dirty="0"/>
              <a:t> Model (GMM)</a:t>
            </a:r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24827EAA-DCEE-44A3-9544-765A8D2C5AB4}" type="slidenum">
              <a:rPr lang="tr-TR"/>
              <a:pPr/>
              <a:t>18</a:t>
            </a:fld>
            <a:endParaRPr lang="tr-T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9D70EA-6B92-BD4F-9A01-F549A4FC02B9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847D1D-25E5-B148-8999-44B96CE666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39" y="2564904"/>
            <a:ext cx="6038853" cy="2952328"/>
          </a:xfrm>
          <a:prstGeom prst="rect">
            <a:avLst/>
          </a:prstGeom>
        </p:spPr>
      </p:pic>
      <p:sp>
        <p:nvSpPr>
          <p:cNvPr id="23449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77952" y="1679322"/>
            <a:ext cx="8229600" cy="4797678"/>
          </a:xfrm>
        </p:spPr>
        <p:txBody>
          <a:bodyPr/>
          <a:lstStyle/>
          <a:p>
            <a:pPr marL="0" indent="0">
              <a:buNone/>
            </a:pPr>
            <a:r>
              <a:rPr lang="en-GB" dirty="0">
                <a:solidFill>
                  <a:schemeClr val="tx2"/>
                </a:solidFill>
                <a:latin typeface="+mj-lt"/>
              </a:rPr>
              <a:t>Using </a:t>
            </a:r>
            <a:r>
              <a:rPr lang="en-GB" dirty="0" err="1">
                <a:solidFill>
                  <a:schemeClr val="tx2"/>
                </a:solidFill>
                <a:latin typeface="+mj-lt"/>
              </a:rPr>
              <a:t>Baye’s</a:t>
            </a:r>
            <a:r>
              <a:rPr lang="en-GB" dirty="0">
                <a:solidFill>
                  <a:schemeClr val="tx2"/>
                </a:solidFill>
                <a:latin typeface="+mj-lt"/>
              </a:rPr>
              <a:t> Rule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28A981C-2C9D-43B8-802C-13B80D29AB72}"/>
              </a:ext>
            </a:extLst>
          </p:cNvPr>
          <p:cNvGrpSpPr/>
          <p:nvPr/>
        </p:nvGrpSpPr>
        <p:grpSpPr>
          <a:xfrm>
            <a:off x="3790000" y="3574547"/>
            <a:ext cx="762840" cy="1120320"/>
            <a:chOff x="3790000" y="3574547"/>
            <a:chExt cx="762840" cy="1120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AFEB5B05-9E48-42E0-8756-7F586DB8DCD4}"/>
                    </a:ext>
                  </a:extLst>
                </p14:cNvPr>
                <p14:cNvContentPartPr/>
                <p14:nvPr/>
              </p14:nvContentPartPr>
              <p14:xfrm>
                <a:off x="3790000" y="3574547"/>
                <a:ext cx="762840" cy="102456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AFEB5B05-9E48-42E0-8756-7F586DB8DCD4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781360" y="3565547"/>
                  <a:ext cx="780480" cy="10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5A736D3E-9182-4716-8408-ECB24E327D3D}"/>
                    </a:ext>
                  </a:extLst>
                </p14:cNvPr>
                <p14:cNvContentPartPr/>
                <p14:nvPr/>
              </p14:nvContentPartPr>
              <p14:xfrm>
                <a:off x="4283920" y="4453667"/>
                <a:ext cx="202680" cy="24120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5A736D3E-9182-4716-8408-ECB24E327D3D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274920" y="4445027"/>
                  <a:ext cx="220320" cy="258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236E1CE7-142F-41A7-A9AB-71C7F9E13D17}"/>
                  </a:ext>
                </a:extLst>
              </p14:cNvPr>
              <p14:cNvContentPartPr/>
              <p14:nvPr/>
            </p14:nvContentPartPr>
            <p14:xfrm>
              <a:off x="6358960" y="3538907"/>
              <a:ext cx="1386360" cy="117864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236E1CE7-142F-41A7-A9AB-71C7F9E13D1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350320" y="3530267"/>
                <a:ext cx="1404000" cy="119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4E7499E1-B67F-40B0-8B7F-5130E51A2010}"/>
                  </a:ext>
                </a:extLst>
              </p14:cNvPr>
              <p14:cNvContentPartPr/>
              <p14:nvPr/>
            </p14:nvContentPartPr>
            <p14:xfrm>
              <a:off x="5921200" y="4193387"/>
              <a:ext cx="1609920" cy="14176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4E7499E1-B67F-40B0-8B7F-5130E51A2010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912560" y="4184747"/>
                <a:ext cx="1627560" cy="1435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935009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4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Gaussian</a:t>
            </a:r>
            <a:r>
              <a:rPr lang="tr-TR" dirty="0"/>
              <a:t> </a:t>
            </a:r>
            <a:r>
              <a:rPr lang="tr-TR" dirty="0" err="1"/>
              <a:t>Mixture</a:t>
            </a:r>
            <a:r>
              <a:rPr lang="tr-TR" dirty="0"/>
              <a:t> Model (GMM)</a:t>
            </a:r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24827EAA-DCEE-44A3-9544-765A8D2C5AB4}" type="slidenum">
              <a:rPr lang="tr-TR"/>
              <a:pPr/>
              <a:t>19</a:t>
            </a:fld>
            <a:endParaRPr lang="tr-T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9D70EA-6B92-BD4F-9A01-F549A4FC02B9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23449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77952" y="1679322"/>
            <a:ext cx="8229600" cy="4797678"/>
          </a:xfrm>
        </p:spPr>
        <p:txBody>
          <a:bodyPr/>
          <a:lstStyle/>
          <a:p>
            <a:pPr marL="0" indent="0">
              <a:buNone/>
            </a:pPr>
            <a:r>
              <a:rPr lang="en-GB" dirty="0">
                <a:solidFill>
                  <a:schemeClr val="tx2"/>
                </a:solidFill>
                <a:latin typeface="+mj-lt"/>
              </a:rPr>
              <a:t>Maximise </a:t>
            </a:r>
            <a:r>
              <a:rPr lang="en-GB" dirty="0" err="1">
                <a:solidFill>
                  <a:schemeClr val="tx2"/>
                </a:solidFill>
                <a:latin typeface="+mj-lt"/>
              </a:rPr>
              <a:t>w.r.t</a:t>
            </a:r>
            <a:r>
              <a:rPr lang="en-GB" dirty="0">
                <a:solidFill>
                  <a:schemeClr val="tx2"/>
                </a:solidFill>
                <a:latin typeface="+mj-lt"/>
              </a:rPr>
              <a:t> </a:t>
            </a:r>
            <a:r>
              <a:rPr lang="en-GB" dirty="0" err="1">
                <a:solidFill>
                  <a:schemeClr val="tx2"/>
                </a:solidFill>
                <a:latin typeface="+mj-lt"/>
              </a:rPr>
              <a:t>parmeters</a:t>
            </a:r>
            <a:endParaRPr lang="en-GB" dirty="0">
              <a:solidFill>
                <a:schemeClr val="tx2"/>
              </a:solidFill>
              <a:latin typeface="+mj-lt"/>
            </a:endParaRPr>
          </a:p>
          <a:p>
            <a:pPr marL="0" indent="0">
              <a:buNone/>
            </a:pPr>
            <a:endParaRPr lang="en-GB" dirty="0">
              <a:solidFill>
                <a:schemeClr val="tx2"/>
              </a:solidFill>
              <a:latin typeface="+mj-lt"/>
            </a:endParaRPr>
          </a:p>
          <a:p>
            <a:pPr marL="0" indent="0">
              <a:buNone/>
            </a:pPr>
            <a:endParaRPr lang="en-GB" dirty="0">
              <a:solidFill>
                <a:schemeClr val="tx2"/>
              </a:solidFill>
              <a:latin typeface="+mj-lt"/>
            </a:endParaRPr>
          </a:p>
          <a:p>
            <a:pPr marL="0" indent="0">
              <a:buNone/>
            </a:pPr>
            <a:endParaRPr lang="en-GB" dirty="0">
              <a:solidFill>
                <a:schemeClr val="tx2"/>
              </a:solidFill>
              <a:latin typeface="+mj-lt"/>
            </a:endParaRPr>
          </a:p>
          <a:p>
            <a:pPr marL="0" indent="0">
              <a:buNone/>
            </a:pPr>
            <a:endParaRPr lang="en-GB" dirty="0">
              <a:solidFill>
                <a:schemeClr val="tx2"/>
              </a:solidFill>
              <a:latin typeface="+mj-lt"/>
            </a:endParaRPr>
          </a:p>
          <a:p>
            <a:pPr marL="0" indent="0">
              <a:buNone/>
            </a:pPr>
            <a:endParaRPr lang="en-GB" dirty="0">
              <a:solidFill>
                <a:schemeClr val="tx2"/>
              </a:solidFill>
              <a:latin typeface="+mj-lt"/>
            </a:endParaRPr>
          </a:p>
          <a:p>
            <a:pPr marL="0" indent="0">
              <a:buNone/>
            </a:pPr>
            <a:endParaRPr lang="en-GB" dirty="0">
              <a:solidFill>
                <a:schemeClr val="tx2"/>
              </a:solidFill>
              <a:latin typeface="+mj-lt"/>
            </a:endParaRPr>
          </a:p>
          <a:p>
            <a:pPr marL="0" indent="0">
              <a:buNone/>
            </a:pPr>
            <a:endParaRPr lang="en-GB" dirty="0">
              <a:solidFill>
                <a:schemeClr val="tx2"/>
              </a:solidFill>
              <a:latin typeface="+mj-lt"/>
            </a:endParaRPr>
          </a:p>
          <a:p>
            <a:pPr marL="0" indent="0">
              <a:buNone/>
            </a:pPr>
            <a:r>
              <a:rPr lang="en-GB" dirty="0">
                <a:solidFill>
                  <a:schemeClr val="tx2"/>
                </a:solidFill>
                <a:latin typeface="+mj-lt"/>
              </a:rPr>
              <a:t>With these updated </a:t>
            </a:r>
            <a:r>
              <a:rPr lang="en-GB" dirty="0" err="1">
                <a:solidFill>
                  <a:schemeClr val="tx2"/>
                </a:solidFill>
                <a:latin typeface="+mj-lt"/>
              </a:rPr>
              <a:t>parmameters</a:t>
            </a:r>
            <a:r>
              <a:rPr lang="en-GB" dirty="0">
                <a:solidFill>
                  <a:schemeClr val="tx2"/>
                </a:solidFill>
                <a:latin typeface="+mj-lt"/>
              </a:rPr>
              <a:t>, go back to E-Step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2277272-47B9-F04B-8F9B-85D0761C86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2678" y="2276872"/>
            <a:ext cx="6418644" cy="3384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3414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6" name="Rectangle 4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tr-TR" sz="2000" i="0"/>
              <a:t>CHAPTER 5:</a:t>
            </a:r>
            <a:r>
              <a:rPr lang="tr-TR" sz="2800"/>
              <a:t> </a:t>
            </a:r>
            <a:br>
              <a:rPr lang="tr-TR" sz="2800"/>
            </a:br>
            <a:r>
              <a:rPr lang="tr-TR"/>
              <a:t>Multivariate Methods</a:t>
            </a:r>
            <a:endParaRPr lang="en-GB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4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EM </a:t>
            </a:r>
            <a:r>
              <a:rPr lang="tr-TR" dirty="0" err="1"/>
              <a:t>Summarised</a:t>
            </a:r>
            <a:endParaRPr lang="tr-TR" dirty="0"/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24827EAA-DCEE-44A3-9544-765A8D2C5AB4}" type="slidenum">
              <a:rPr lang="tr-TR"/>
              <a:pPr/>
              <a:t>20</a:t>
            </a:fld>
            <a:endParaRPr lang="tr-T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9D70EA-6B92-BD4F-9A01-F549A4FC02B9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8A188F-196F-A744-A7DC-232F7D3193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1662100"/>
            <a:ext cx="6912768" cy="501998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6B0D5EA8-4B41-407D-931E-EF0188DF4DC8}"/>
                  </a:ext>
                </a:extLst>
              </p14:cNvPr>
              <p14:cNvContentPartPr/>
              <p14:nvPr/>
            </p14:nvContentPartPr>
            <p14:xfrm>
              <a:off x="7487560" y="4495787"/>
              <a:ext cx="1321560" cy="97344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6B0D5EA8-4B41-407D-931E-EF0188DF4DC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478560" y="4486787"/>
                <a:ext cx="1339200" cy="99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DFC13A81-EC55-439A-8502-6DEE2DFC733E}"/>
                  </a:ext>
                </a:extLst>
              </p14:cNvPr>
              <p14:cNvContentPartPr/>
              <p14:nvPr/>
            </p14:nvContentPartPr>
            <p14:xfrm>
              <a:off x="6214960" y="5429987"/>
              <a:ext cx="641160" cy="65268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DFC13A81-EC55-439A-8502-6DEE2DFC733E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206320" y="5421347"/>
                <a:ext cx="658800" cy="670320"/>
              </a:xfrm>
              <a:prstGeom prst="rect">
                <a:avLst/>
              </a:prstGeom>
            </p:spPr>
          </p:pic>
        </mc:Fallback>
      </mc:AlternateContent>
      <p:grpSp>
        <p:nvGrpSpPr>
          <p:cNvPr id="31" name="Group 30">
            <a:extLst>
              <a:ext uri="{FF2B5EF4-FFF2-40B4-BE49-F238E27FC236}">
                <a16:creationId xmlns:a16="http://schemas.microsoft.com/office/drawing/2014/main" id="{251B9102-7583-407B-BDF1-298B17FFEF91}"/>
              </a:ext>
            </a:extLst>
          </p:cNvPr>
          <p:cNvGrpSpPr/>
          <p:nvPr/>
        </p:nvGrpSpPr>
        <p:grpSpPr>
          <a:xfrm>
            <a:off x="7067440" y="4479587"/>
            <a:ext cx="2158200" cy="1271880"/>
            <a:chOff x="7067440" y="4479587"/>
            <a:chExt cx="2158200" cy="1271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23E6EB3A-A1DA-4813-964F-CE1034C89E30}"/>
                    </a:ext>
                  </a:extLst>
                </p14:cNvPr>
                <p14:cNvContentPartPr/>
                <p14:nvPr/>
              </p14:nvContentPartPr>
              <p14:xfrm>
                <a:off x="7397560" y="4479587"/>
                <a:ext cx="74880" cy="9936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23E6EB3A-A1DA-4813-964F-CE1034C89E30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7388560" y="4470587"/>
                  <a:ext cx="92520" cy="10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D953DDAA-99C5-4ABD-B328-54765496B226}"/>
                    </a:ext>
                  </a:extLst>
                </p14:cNvPr>
                <p14:cNvContentPartPr/>
                <p14:nvPr/>
              </p14:nvContentPartPr>
              <p14:xfrm>
                <a:off x="7067440" y="5387507"/>
                <a:ext cx="2158200" cy="806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D953DDAA-99C5-4ABD-B328-54765496B226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7058440" y="5378507"/>
                  <a:ext cx="217584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F4D276F9-B406-4299-B488-D54827E2785B}"/>
                    </a:ext>
                  </a:extLst>
                </p14:cNvPr>
                <p14:cNvContentPartPr/>
                <p14:nvPr/>
              </p14:nvContentPartPr>
              <p14:xfrm>
                <a:off x="8987320" y="5375627"/>
                <a:ext cx="93240" cy="14220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F4D276F9-B406-4299-B488-D54827E2785B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8978680" y="5366987"/>
                  <a:ext cx="11088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C7096899-67EC-4ED1-B6C6-FA7585EEDCE5}"/>
                    </a:ext>
                  </a:extLst>
                </p14:cNvPr>
                <p14:cNvContentPartPr/>
                <p14:nvPr/>
              </p14:nvContentPartPr>
              <p14:xfrm>
                <a:off x="7713640" y="5613587"/>
                <a:ext cx="22680" cy="13788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C7096899-67EC-4ED1-B6C6-FA7585EEDCE5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7704640" y="5604947"/>
                  <a:ext cx="4032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B4CCBC4D-2123-4E7C-A5B7-8D4206D10619}"/>
                    </a:ext>
                  </a:extLst>
                </p14:cNvPr>
                <p14:cNvContentPartPr/>
                <p14:nvPr/>
              </p14:nvContentPartPr>
              <p14:xfrm>
                <a:off x="7814800" y="5540147"/>
                <a:ext cx="8640" cy="2102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B4CCBC4D-2123-4E7C-A5B7-8D4206D10619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7806160" y="5531147"/>
                  <a:ext cx="2628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7E2F752E-5751-4924-A9F3-D488ABB82857}"/>
                    </a:ext>
                  </a:extLst>
                </p14:cNvPr>
                <p14:cNvContentPartPr/>
                <p14:nvPr/>
              </p14:nvContentPartPr>
              <p14:xfrm>
                <a:off x="7797160" y="5593067"/>
                <a:ext cx="114480" cy="2520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7E2F752E-5751-4924-A9F3-D488ABB82857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7788160" y="5584427"/>
                  <a:ext cx="13212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F618395C-0037-4DD3-9691-FCBF998EAEBC}"/>
                    </a:ext>
                  </a:extLst>
                </p14:cNvPr>
                <p14:cNvContentPartPr/>
                <p14:nvPr/>
              </p14:nvContentPartPr>
              <p14:xfrm>
                <a:off x="7889680" y="5601707"/>
                <a:ext cx="183240" cy="1418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F618395C-0037-4DD3-9691-FCBF998EAEBC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7880680" y="5592707"/>
                  <a:ext cx="20088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858EA778-E1E3-45C7-8266-E23AE54E138A}"/>
                    </a:ext>
                  </a:extLst>
                </p14:cNvPr>
                <p14:cNvContentPartPr/>
                <p14:nvPr/>
              </p14:nvContentPartPr>
              <p14:xfrm>
                <a:off x="8092720" y="5624027"/>
                <a:ext cx="109800" cy="10044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858EA778-E1E3-45C7-8266-E23AE54E138A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8084080" y="5615387"/>
                  <a:ext cx="12744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5A938B7D-7860-4E20-9178-7BF7F3D54F7B}"/>
                    </a:ext>
                  </a:extLst>
                </p14:cNvPr>
                <p14:cNvContentPartPr/>
                <p14:nvPr/>
              </p14:nvContentPartPr>
              <p14:xfrm>
                <a:off x="8277400" y="5531507"/>
                <a:ext cx="83160" cy="1839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5A938B7D-7860-4E20-9178-7BF7F3D54F7B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8268400" y="5522867"/>
                  <a:ext cx="10080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6F47586A-8009-4900-9640-2EBC3969AF61}"/>
                    </a:ext>
                  </a:extLst>
                </p14:cNvPr>
                <p14:cNvContentPartPr/>
                <p14:nvPr/>
              </p14:nvContentPartPr>
              <p14:xfrm>
                <a:off x="8356240" y="5590187"/>
                <a:ext cx="25920" cy="1029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6F47586A-8009-4900-9640-2EBC3969AF61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8347600" y="5581187"/>
                  <a:ext cx="4356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C770A8D1-F325-47D8-89D8-DB51300B458B}"/>
                    </a:ext>
                  </a:extLst>
                </p14:cNvPr>
                <p14:cNvContentPartPr/>
                <p14:nvPr/>
              </p14:nvContentPartPr>
              <p14:xfrm>
                <a:off x="8452000" y="5563187"/>
                <a:ext cx="255960" cy="1314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C770A8D1-F325-47D8-89D8-DB51300B458B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8443360" y="5554187"/>
                  <a:ext cx="27360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BCABEE6B-D87F-4166-A009-9D5583F1D368}"/>
                    </a:ext>
                  </a:extLst>
                </p14:cNvPr>
                <p14:cNvContentPartPr/>
                <p14:nvPr/>
              </p14:nvContentPartPr>
              <p14:xfrm>
                <a:off x="8343640" y="5519627"/>
                <a:ext cx="30600" cy="1908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BCABEE6B-D87F-4166-A009-9D5583F1D368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8334640" y="5510627"/>
                  <a:ext cx="4824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2054F47B-1E0C-4E2E-9C05-09E513BDBEC6}"/>
                    </a:ext>
                  </a:extLst>
                </p14:cNvPr>
                <p14:cNvContentPartPr/>
                <p14:nvPr/>
              </p14:nvContentPartPr>
              <p14:xfrm>
                <a:off x="7630120" y="5573267"/>
                <a:ext cx="65160" cy="468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2054F47B-1E0C-4E2E-9C05-09E513BDBEC6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7621480" y="5564627"/>
                  <a:ext cx="82800" cy="22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4500" name="Group 234499">
            <a:extLst>
              <a:ext uri="{FF2B5EF4-FFF2-40B4-BE49-F238E27FC236}">
                <a16:creationId xmlns:a16="http://schemas.microsoft.com/office/drawing/2014/main" id="{A77AF4E8-B7FB-4035-B05E-5B4B571F3E51}"/>
              </a:ext>
            </a:extLst>
          </p:cNvPr>
          <p:cNvGrpSpPr/>
          <p:nvPr/>
        </p:nvGrpSpPr>
        <p:grpSpPr>
          <a:xfrm>
            <a:off x="7146640" y="4844627"/>
            <a:ext cx="162000" cy="341280"/>
            <a:chOff x="7146640" y="4844627"/>
            <a:chExt cx="162000" cy="341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34496" name="Ink 234495">
                  <a:extLst>
                    <a:ext uri="{FF2B5EF4-FFF2-40B4-BE49-F238E27FC236}">
                      <a16:creationId xmlns:a16="http://schemas.microsoft.com/office/drawing/2014/main" id="{2F8FD7A7-04BA-407A-999F-EED6CE21031B}"/>
                    </a:ext>
                  </a:extLst>
                </p14:cNvPr>
                <p14:cNvContentPartPr/>
                <p14:nvPr/>
              </p14:nvContentPartPr>
              <p14:xfrm>
                <a:off x="7156360" y="5084027"/>
                <a:ext cx="152280" cy="101880"/>
              </p14:xfrm>
            </p:contentPart>
          </mc:Choice>
          <mc:Fallback xmlns="">
            <p:pic>
              <p:nvPicPr>
                <p:cNvPr id="234496" name="Ink 234495">
                  <a:extLst>
                    <a:ext uri="{FF2B5EF4-FFF2-40B4-BE49-F238E27FC236}">
                      <a16:creationId xmlns:a16="http://schemas.microsoft.com/office/drawing/2014/main" id="{2F8FD7A7-04BA-407A-999F-EED6CE21031B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7147360" y="5075027"/>
                  <a:ext cx="16992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34497" name="Ink 234496">
                  <a:extLst>
                    <a:ext uri="{FF2B5EF4-FFF2-40B4-BE49-F238E27FC236}">
                      <a16:creationId xmlns:a16="http://schemas.microsoft.com/office/drawing/2014/main" id="{02591951-129B-4E7F-BC4F-93AEBABF7795}"/>
                    </a:ext>
                  </a:extLst>
                </p14:cNvPr>
                <p14:cNvContentPartPr/>
                <p14:nvPr/>
              </p14:nvContentPartPr>
              <p14:xfrm>
                <a:off x="7245280" y="5009507"/>
                <a:ext cx="33120" cy="14400"/>
              </p14:xfrm>
            </p:contentPart>
          </mc:Choice>
          <mc:Fallback xmlns="">
            <p:pic>
              <p:nvPicPr>
                <p:cNvPr id="234497" name="Ink 234496">
                  <a:extLst>
                    <a:ext uri="{FF2B5EF4-FFF2-40B4-BE49-F238E27FC236}">
                      <a16:creationId xmlns:a16="http://schemas.microsoft.com/office/drawing/2014/main" id="{02591951-129B-4E7F-BC4F-93AEBABF7795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7236640" y="5000867"/>
                  <a:ext cx="5076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34499" name="Ink 234498">
                  <a:extLst>
                    <a:ext uri="{FF2B5EF4-FFF2-40B4-BE49-F238E27FC236}">
                      <a16:creationId xmlns:a16="http://schemas.microsoft.com/office/drawing/2014/main" id="{A4753F26-DB64-472B-99F6-A79DE43F86ED}"/>
                    </a:ext>
                  </a:extLst>
                </p14:cNvPr>
                <p14:cNvContentPartPr/>
                <p14:nvPr/>
              </p14:nvContentPartPr>
              <p14:xfrm>
                <a:off x="7146640" y="4844627"/>
                <a:ext cx="155160" cy="118080"/>
              </p14:xfrm>
            </p:contentPart>
          </mc:Choice>
          <mc:Fallback xmlns="">
            <p:pic>
              <p:nvPicPr>
                <p:cNvPr id="234499" name="Ink 234498">
                  <a:extLst>
                    <a:ext uri="{FF2B5EF4-FFF2-40B4-BE49-F238E27FC236}">
                      <a16:creationId xmlns:a16="http://schemas.microsoft.com/office/drawing/2014/main" id="{A4753F26-DB64-472B-99F6-A79DE43F86ED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7137640" y="4835987"/>
                  <a:ext cx="172800" cy="135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234501" name="Ink 234500">
                <a:extLst>
                  <a:ext uri="{FF2B5EF4-FFF2-40B4-BE49-F238E27FC236}">
                    <a16:creationId xmlns:a16="http://schemas.microsoft.com/office/drawing/2014/main" id="{30C8C959-CC8C-4E5B-BF61-7532ABF8BD30}"/>
                  </a:ext>
                </a:extLst>
              </p14:cNvPr>
              <p14:cNvContentPartPr/>
              <p14:nvPr/>
            </p14:nvContentPartPr>
            <p14:xfrm>
              <a:off x="7309360" y="4483187"/>
              <a:ext cx="169200" cy="70920"/>
            </p14:xfrm>
          </p:contentPart>
        </mc:Choice>
        <mc:Fallback xmlns="">
          <p:pic>
            <p:nvPicPr>
              <p:cNvPr id="234501" name="Ink 234500">
                <a:extLst>
                  <a:ext uri="{FF2B5EF4-FFF2-40B4-BE49-F238E27FC236}">
                    <a16:creationId xmlns:a16="http://schemas.microsoft.com/office/drawing/2014/main" id="{30C8C959-CC8C-4E5B-BF61-7532ABF8BD30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7300360" y="4474187"/>
                <a:ext cx="186840" cy="8856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F3A507BD-8106-E27F-C904-4429D0661D0F}"/>
              </a:ext>
            </a:extLst>
          </p:cNvPr>
          <p:cNvSpPr txBox="1"/>
          <p:nvPr/>
        </p:nvSpPr>
        <p:spPr>
          <a:xfrm>
            <a:off x="7540159" y="5971597"/>
            <a:ext cx="6623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K" dirty="0"/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41735851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4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EM </a:t>
            </a:r>
            <a:r>
              <a:rPr lang="tr-TR" dirty="0" err="1"/>
              <a:t>Summarised</a:t>
            </a:r>
            <a:endParaRPr lang="tr-TR" dirty="0"/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24827EAA-DCEE-44A3-9544-765A8D2C5AB4}" type="slidenum">
              <a:rPr lang="tr-TR"/>
              <a:pPr/>
              <a:t>21</a:t>
            </a:fld>
            <a:endParaRPr lang="tr-T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9D70EA-6B92-BD4F-9A01-F549A4FC02B9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AD549D1-EB27-DC45-9042-D1EB5A0833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120" y="1600200"/>
            <a:ext cx="7631760" cy="5216389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0C707ADA-D9E9-4C58-8163-7F1BA09C74E5}"/>
              </a:ext>
            </a:extLst>
          </p:cNvPr>
          <p:cNvGrpSpPr/>
          <p:nvPr/>
        </p:nvGrpSpPr>
        <p:grpSpPr>
          <a:xfrm>
            <a:off x="123400" y="2066147"/>
            <a:ext cx="528120" cy="198000"/>
            <a:chOff x="123400" y="2066147"/>
            <a:chExt cx="528120" cy="198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1AF0E9A8-0999-4926-85EF-2D39424F5FEF}"/>
                    </a:ext>
                  </a:extLst>
                </p14:cNvPr>
                <p14:cNvContentPartPr/>
                <p14:nvPr/>
              </p14:nvContentPartPr>
              <p14:xfrm>
                <a:off x="123400" y="2066147"/>
                <a:ext cx="19080" cy="19800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1AF0E9A8-0999-4926-85EF-2D39424F5FEF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14760" y="2057147"/>
                  <a:ext cx="3672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F6D9D171-104E-464B-8C45-3F036D3A55E9}"/>
                    </a:ext>
                  </a:extLst>
                </p14:cNvPr>
                <p14:cNvContentPartPr/>
                <p14:nvPr/>
              </p14:nvContentPartPr>
              <p14:xfrm>
                <a:off x="146080" y="2082347"/>
                <a:ext cx="124560" cy="1526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F6D9D171-104E-464B-8C45-3F036D3A55E9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37080" y="2073707"/>
                  <a:ext cx="14220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FD5003E4-FA2B-48F4-86B7-6311722058F6}"/>
                    </a:ext>
                  </a:extLst>
                </p14:cNvPr>
                <p14:cNvContentPartPr/>
                <p14:nvPr/>
              </p14:nvContentPartPr>
              <p14:xfrm>
                <a:off x="289720" y="2125907"/>
                <a:ext cx="119160" cy="68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FD5003E4-FA2B-48F4-86B7-6311722058F6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80720" y="2117267"/>
                  <a:ext cx="13680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DE82DCC4-355F-4F6B-83CC-5648E9B5D7B5}"/>
                    </a:ext>
                  </a:extLst>
                </p14:cNvPr>
                <p14:cNvContentPartPr/>
                <p14:nvPr/>
              </p14:nvContentPartPr>
              <p14:xfrm>
                <a:off x="292240" y="2172707"/>
                <a:ext cx="105480" cy="284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DE82DCC4-355F-4F6B-83CC-5648E9B5D7B5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83240" y="2164067"/>
                  <a:ext cx="12312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5A1EF601-B320-4B1E-A596-A05D91312228}"/>
                    </a:ext>
                  </a:extLst>
                </p14:cNvPr>
                <p14:cNvContentPartPr/>
                <p14:nvPr/>
              </p14:nvContentPartPr>
              <p14:xfrm>
                <a:off x="465760" y="2066507"/>
                <a:ext cx="185760" cy="1746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5A1EF601-B320-4B1E-A596-A05D91312228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57120" y="2057867"/>
                  <a:ext cx="203400" cy="1922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5292047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4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EM Summarised</a:t>
            </a:r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24827EAA-DCEE-44A3-9544-765A8D2C5AB4}" type="slidenum">
              <a:rPr lang="tr-TR"/>
              <a:pPr/>
              <a:t>22</a:t>
            </a:fld>
            <a:endParaRPr lang="tr-T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9D70EA-6B92-BD4F-9A01-F549A4FC02B9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How to initialise</a:t>
            </a:r>
          </a:p>
          <a:p>
            <a:pPr marL="0" indent="0">
              <a:buNone/>
            </a:pPr>
            <a:endParaRPr lang="en-GB" dirty="0"/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Means to zero or mean vector of entire data (univariate or multivariate)</a:t>
            </a:r>
          </a:p>
          <a:p>
            <a:pPr marL="514350" indent="-514350">
              <a:buFont typeface="+mj-lt"/>
              <a:buAutoNum type="arabicPeriod"/>
            </a:pPr>
            <a:endParaRPr lang="en-GB" dirty="0"/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Covariance Matric to identity or using </a:t>
            </a:r>
            <a:r>
              <a:rPr lang="en-GB" dirty="0" err="1"/>
              <a:t>cov</a:t>
            </a:r>
            <a:r>
              <a:rPr lang="en-GB" dirty="0"/>
              <a:t> of entire data (univariate or multivariate)</a:t>
            </a:r>
          </a:p>
          <a:p>
            <a:pPr marL="514350" indent="-514350">
              <a:buFont typeface="+mj-lt"/>
              <a:buAutoNum type="arabicPeriod"/>
            </a:pPr>
            <a:endParaRPr lang="en-GB" dirty="0"/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Weights to 1/K each.</a:t>
            </a:r>
          </a:p>
          <a:p>
            <a:pPr marL="514350" indent="-514350">
              <a:buFont typeface="+mj-lt"/>
              <a:buAutoNum type="arabicPeriod"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833255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4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GMM-EM Coding</a:t>
            </a:r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24827EAA-DCEE-44A3-9544-765A8D2C5AB4}" type="slidenum">
              <a:rPr lang="tr-TR"/>
              <a:pPr/>
              <a:t>23</a:t>
            </a:fld>
            <a:endParaRPr lang="tr-T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F9D70EA-6B92-BD4F-9A01-F549A4FC02B9}"/>
                  </a:ext>
                </a:extLst>
              </p:cNvPr>
              <p:cNvSpPr>
                <a:spLocks noGrp="1"/>
              </p:cNvSpPr>
              <p:nvPr>
                <p:ph sz="quarter"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u="sng" dirty="0"/>
                  <a:t>Let’s hard code for K</a:t>
                </a:r>
                <a14:m>
                  <m:oMath xmlns:m="http://schemas.openxmlformats.org/officeDocument/2006/math">
                    <m:r>
                      <a:rPr lang="en-US" b="0" i="1" u="sng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GB" u="sng" dirty="0"/>
                  <a:t> and univariate d = 1for easy understanding.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</m:e>
                          </m:d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p>
                      </m:sSubSup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Initialisation of </a:t>
                </a:r>
                <a14:m>
                  <m:oMath xmlns:m="http://schemas.openxmlformats.org/officeDocument/2006/math">
                    <m:r>
                      <a:rPr lang="en-GB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𝑎𝑛𝑑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F9D70EA-6B92-BD4F-9A01-F549A4FC02B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1711" t="-16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63191003-91F7-25A0-F574-8A08E22A4052}"/>
              </a:ext>
            </a:extLst>
          </p:cNvPr>
          <p:cNvSpPr txBox="1"/>
          <p:nvPr/>
        </p:nvSpPr>
        <p:spPr>
          <a:xfrm>
            <a:off x="533400" y="3140968"/>
            <a:ext cx="8503096" cy="83099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data</a:t>
            </a:r>
            <a:r>
              <a:rPr lang="en-US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600" b="0" dirty="0" err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np</a:t>
            </a:r>
            <a:r>
              <a:rPr lang="en-US" sz="1600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1600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array</a:t>
            </a:r>
            <a:r>
              <a:rPr lang="en-US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([</a:t>
            </a:r>
            <a:r>
              <a:rPr lang="en-US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US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0.39</a:t>
            </a:r>
            <a:r>
              <a:rPr lang="en-US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0.12</a:t>
            </a:r>
            <a:r>
              <a:rPr lang="en-US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0.94</a:t>
            </a:r>
            <a:r>
              <a:rPr lang="en-US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1.67</a:t>
            </a:r>
            <a:r>
              <a:rPr lang="en-US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1.76</a:t>
            </a:r>
            <a:r>
              <a:rPr lang="en-US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2.44</a:t>
            </a:r>
            <a:r>
              <a:rPr lang="en-US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3.72</a:t>
            </a:r>
            <a:r>
              <a:rPr lang="en-US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4.28</a:t>
            </a:r>
            <a:r>
              <a:rPr lang="en-US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4.92</a:t>
            </a:r>
            <a:r>
              <a:rPr lang="en-US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5.53</a:t>
            </a:r>
            <a:r>
              <a:rPr lang="en-US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0.06</a:t>
            </a:r>
            <a:r>
              <a:rPr lang="en-US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0.48</a:t>
            </a:r>
            <a:r>
              <a:rPr lang="en-US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1.01</a:t>
            </a:r>
            <a:r>
              <a:rPr lang="en-US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1.68</a:t>
            </a:r>
            <a:r>
              <a:rPr lang="en-US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1.80</a:t>
            </a:r>
            <a:r>
              <a:rPr lang="en-US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3.25</a:t>
            </a:r>
            <a:r>
              <a:rPr lang="en-US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4.12</a:t>
            </a:r>
            <a:r>
              <a:rPr lang="en-US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4.60</a:t>
            </a:r>
            <a:r>
              <a:rPr lang="en-US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5.28</a:t>
            </a:r>
            <a:r>
              <a:rPr lang="en-US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6.22</a:t>
            </a:r>
            <a:r>
              <a:rPr lang="en-US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])</a:t>
            </a:r>
          </a:p>
        </p:txBody>
      </p:sp>
    </p:spTree>
    <p:extLst>
      <p:ext uri="{BB962C8B-B14F-4D97-AF65-F5344CB8AC3E}">
        <p14:creationId xmlns:p14="http://schemas.microsoft.com/office/powerpoint/2010/main" val="11256665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4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GMM-EM Coding</a:t>
            </a:r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24827EAA-DCEE-44A3-9544-765A8D2C5AB4}" type="slidenum">
              <a:rPr lang="tr-TR"/>
              <a:pPr/>
              <a:t>24</a:t>
            </a:fld>
            <a:endParaRPr lang="tr-T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F9D70EA-6B92-BD4F-9A01-F549A4FC02B9}"/>
                  </a:ext>
                </a:extLst>
              </p:cNvPr>
              <p:cNvSpPr>
                <a:spLocks noGrp="1"/>
              </p:cNvSpPr>
              <p:nvPr>
                <p:ph sz="quarter"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/>
                  <a:t>Initialisation of </a:t>
                </a:r>
                <a14:m>
                  <m:oMath xmlns:m="http://schemas.openxmlformats.org/officeDocument/2006/math">
                    <m:r>
                      <a:rPr lang="en-GB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𝑎𝑛𝑑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F9D70EA-6B92-BD4F-9A01-F549A4FC02B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1711" t="-16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68BCC52D-8E9C-DD51-34CE-F31DB9EA297C}"/>
              </a:ext>
            </a:extLst>
          </p:cNvPr>
          <p:cNvSpPr txBox="1"/>
          <p:nvPr/>
        </p:nvSpPr>
        <p:spPr>
          <a:xfrm>
            <a:off x="683568" y="2082527"/>
            <a:ext cx="7056784" cy="403187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600" b="0" dirty="0" err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np</a:t>
            </a:r>
            <a:r>
              <a:rPr lang="en-US" sz="1600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1600" b="0" dirty="0" err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random</a:t>
            </a:r>
            <a:r>
              <a:rPr lang="en-US" sz="1600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16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seed</a:t>
            </a:r>
            <a:r>
              <a:rPr lang="en-US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42</a:t>
            </a:r>
            <a:r>
              <a:rPr lang="en-US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US" sz="1600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# For reproducibility</a:t>
            </a:r>
            <a:endParaRPr lang="en-US" sz="16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temp</a:t>
            </a:r>
            <a:r>
              <a:rPr lang="en-US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600" b="0" dirty="0" err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np</a:t>
            </a:r>
            <a:r>
              <a:rPr lang="en-US" sz="1600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1600" b="0" dirty="0" err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random</a:t>
            </a:r>
            <a:r>
              <a:rPr lang="en-US" sz="1600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16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permutation</a:t>
            </a:r>
            <a:r>
              <a:rPr lang="en-US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600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len</a:t>
            </a:r>
            <a:r>
              <a:rPr lang="en-US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data</a:t>
            </a:r>
            <a:r>
              <a:rPr lang="en-US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))</a:t>
            </a:r>
          </a:p>
          <a:p>
            <a:br>
              <a:rPr lang="en-US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</a:br>
            <a:r>
              <a:rPr lang="en-US" sz="16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piecap</a:t>
            </a:r>
            <a:r>
              <a:rPr lang="en-US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600" b="0" dirty="0" err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np</a:t>
            </a:r>
            <a:r>
              <a:rPr lang="en-US" sz="1600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1600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zeros</a:t>
            </a:r>
            <a:r>
              <a:rPr lang="en-US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201</a:t>
            </a:r>
            <a:r>
              <a:rPr lang="en-US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US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meucap1</a:t>
            </a:r>
            <a:r>
              <a:rPr lang="en-US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600" b="0" dirty="0" err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np</a:t>
            </a:r>
            <a:r>
              <a:rPr lang="en-US" sz="1600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1600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zeros</a:t>
            </a:r>
            <a:r>
              <a:rPr lang="en-US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201</a:t>
            </a:r>
            <a:r>
              <a:rPr lang="en-US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US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meucap2</a:t>
            </a:r>
            <a:r>
              <a:rPr lang="en-US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600" b="0" dirty="0" err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np</a:t>
            </a:r>
            <a:r>
              <a:rPr lang="en-US" sz="1600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1600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zeros</a:t>
            </a:r>
            <a:r>
              <a:rPr lang="en-US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201</a:t>
            </a:r>
            <a:r>
              <a:rPr lang="en-US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US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sigmacap1</a:t>
            </a:r>
            <a:r>
              <a:rPr lang="en-US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600" b="0" dirty="0" err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np</a:t>
            </a:r>
            <a:r>
              <a:rPr lang="en-US" sz="1600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1600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zeros</a:t>
            </a:r>
            <a:r>
              <a:rPr lang="en-US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201</a:t>
            </a:r>
            <a:r>
              <a:rPr lang="en-US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US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sigmacap2</a:t>
            </a:r>
            <a:r>
              <a:rPr lang="en-US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600" b="0" dirty="0" err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np</a:t>
            </a:r>
            <a:r>
              <a:rPr lang="en-US" sz="1600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1600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zeros</a:t>
            </a:r>
            <a:r>
              <a:rPr lang="en-US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201</a:t>
            </a:r>
            <a:r>
              <a:rPr lang="en-US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US" sz="16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log_likelihood</a:t>
            </a:r>
            <a:r>
              <a:rPr lang="en-US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600" b="0" dirty="0" err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np</a:t>
            </a:r>
            <a:r>
              <a:rPr lang="en-US" sz="1600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1600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zeros</a:t>
            </a:r>
            <a:r>
              <a:rPr lang="en-US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201</a:t>
            </a:r>
            <a:r>
              <a:rPr lang="en-US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US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responsibilities</a:t>
            </a:r>
            <a:r>
              <a:rPr lang="en-US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600" b="0" dirty="0" err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np</a:t>
            </a:r>
            <a:r>
              <a:rPr lang="en-US" sz="1600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1600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zeros</a:t>
            </a:r>
            <a:r>
              <a:rPr lang="en-US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((</a:t>
            </a:r>
            <a:r>
              <a:rPr lang="en-US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201</a:t>
            </a:r>
            <a:r>
              <a:rPr lang="en-US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600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len</a:t>
            </a:r>
            <a:r>
              <a:rPr lang="en-US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data</a:t>
            </a:r>
            <a:r>
              <a:rPr lang="en-US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)))</a:t>
            </a:r>
          </a:p>
          <a:p>
            <a:br>
              <a:rPr lang="en-US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</a:br>
            <a:r>
              <a:rPr lang="en-US" sz="16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piecap</a:t>
            </a:r>
            <a:r>
              <a:rPr lang="en-US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en-US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] </a:t>
            </a:r>
            <a:r>
              <a:rPr lang="en-US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0.5</a:t>
            </a:r>
            <a:endParaRPr lang="en-US" sz="16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meucap1</a:t>
            </a:r>
            <a:r>
              <a:rPr lang="en-US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en-US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] </a:t>
            </a:r>
            <a:r>
              <a:rPr lang="en-US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data</a:t>
            </a:r>
            <a:r>
              <a:rPr lang="en-US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en-US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temp</a:t>
            </a:r>
            <a:r>
              <a:rPr lang="en-US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en-US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]]</a:t>
            </a:r>
          </a:p>
          <a:p>
            <a:r>
              <a:rPr lang="en-US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meucap2</a:t>
            </a:r>
            <a:r>
              <a:rPr lang="en-US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en-US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] </a:t>
            </a:r>
            <a:r>
              <a:rPr lang="en-US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data</a:t>
            </a:r>
            <a:r>
              <a:rPr lang="en-US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en-US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temp</a:t>
            </a:r>
            <a:r>
              <a:rPr lang="en-US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en-US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]]</a:t>
            </a:r>
          </a:p>
          <a:p>
            <a:r>
              <a:rPr lang="en-US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sigmacap1</a:t>
            </a:r>
            <a:r>
              <a:rPr lang="en-US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en-US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] </a:t>
            </a:r>
            <a:r>
              <a:rPr lang="en-US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600" b="0" dirty="0" err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np</a:t>
            </a:r>
            <a:r>
              <a:rPr lang="en-US" sz="1600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1600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var</a:t>
            </a:r>
            <a:r>
              <a:rPr lang="en-US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data</a:t>
            </a:r>
            <a:r>
              <a:rPr lang="en-US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US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sigmacap2</a:t>
            </a:r>
            <a:r>
              <a:rPr lang="en-US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en-US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] </a:t>
            </a:r>
            <a:r>
              <a:rPr lang="en-US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600" b="0" dirty="0" err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np</a:t>
            </a:r>
            <a:r>
              <a:rPr lang="en-US" sz="1600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1600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var</a:t>
            </a:r>
            <a:r>
              <a:rPr lang="en-US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data</a:t>
            </a:r>
            <a:r>
              <a:rPr lang="en-US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8865755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4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GMM-EM Coding</a:t>
            </a:r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24827EAA-DCEE-44A3-9544-765A8D2C5AB4}" type="slidenum">
              <a:rPr lang="tr-TR"/>
              <a:pPr/>
              <a:t>25</a:t>
            </a:fld>
            <a:endParaRPr lang="tr-T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F9D70EA-6B92-BD4F-9A01-F549A4FC02B9}"/>
                  </a:ext>
                </a:extLst>
              </p:cNvPr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612648" y="1600200"/>
                <a:ext cx="8153400" cy="502920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/>
                  <a:t>Responsibilities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bSup>
                  </m:oMath>
                </a14:m>
                <a:r>
                  <a:rPr lang="en-GB" dirty="0"/>
                  <a:t> and log likelihood (E-step)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 </a:t>
                </a:r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F9D70EA-6B92-BD4F-9A01-F549A4FC02B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612648" y="1600200"/>
                <a:ext cx="8153400" cy="5029200"/>
              </a:xfrm>
              <a:blipFill>
                <a:blip r:embed="rId2"/>
                <a:stretch>
                  <a:fillRect l="-1645" t="-12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53060215-677B-C045-BDE3-5285650B67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8073" y="5434135"/>
            <a:ext cx="5321841" cy="79208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DEDA9EF-1C15-E948-9FF7-E00BEFC1F4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5656" y="2249412"/>
            <a:ext cx="5784258" cy="2803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1309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4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GMM-EM Coding</a:t>
            </a:r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24827EAA-DCEE-44A3-9544-765A8D2C5AB4}" type="slidenum">
              <a:rPr lang="tr-TR"/>
              <a:pPr/>
              <a:t>26</a:t>
            </a:fld>
            <a:endParaRPr lang="tr-T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F9D70EA-6B92-BD4F-9A01-F549A4FC02B9}"/>
                  </a:ext>
                </a:extLst>
              </p:cNvPr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612648" y="1600200"/>
                <a:ext cx="8153400" cy="502920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/>
                  <a:t>Responsibilities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bSup>
                  </m:oMath>
                </a14:m>
                <a:r>
                  <a:rPr lang="en-GB" dirty="0"/>
                  <a:t> and log likelihood (E-step)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 </a:t>
                </a:r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F9D70EA-6B92-BD4F-9A01-F549A4FC02B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612648" y="1600200"/>
                <a:ext cx="8153400" cy="5029200"/>
              </a:xfrm>
              <a:blipFill>
                <a:blip r:embed="rId2"/>
                <a:stretch>
                  <a:fillRect l="-1645" t="-12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F5399A3A-4E7C-A1D5-5E46-D79AE176FC98}"/>
              </a:ext>
            </a:extLst>
          </p:cNvPr>
          <p:cNvSpPr txBox="1"/>
          <p:nvPr/>
        </p:nvSpPr>
        <p:spPr>
          <a:xfrm>
            <a:off x="107504" y="2204864"/>
            <a:ext cx="8928992" cy="224676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for</a:t>
            </a:r>
            <a:r>
              <a:rPr lang="en-US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in</a:t>
            </a:r>
            <a:r>
              <a:rPr lang="en-US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range</a:t>
            </a:r>
            <a:r>
              <a:rPr lang="en-US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4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200</a:t>
            </a:r>
            <a:r>
              <a:rPr lang="en-US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):</a:t>
            </a:r>
          </a:p>
          <a:p>
            <a:r>
              <a:rPr lang="en-US" sz="1400" dirty="0">
                <a:solidFill>
                  <a:srgbClr val="9CDCFE"/>
                </a:solidFill>
                <a:latin typeface="Menlo" panose="020B0609030804020204" pitchFamily="49" charset="0"/>
              </a:rPr>
              <a:t>    </a:t>
            </a:r>
            <a:r>
              <a:rPr lang="en-US" sz="14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Qq1</a:t>
            </a:r>
            <a:r>
              <a:rPr lang="en-US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gauss_dist</a:t>
            </a:r>
            <a:r>
              <a:rPr lang="en-US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4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data</a:t>
            </a:r>
            <a:r>
              <a:rPr lang="en-US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4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meucap1</a:t>
            </a:r>
            <a:r>
              <a:rPr lang="en-US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en-US" sz="14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], </a:t>
            </a:r>
            <a:r>
              <a:rPr lang="en-US" sz="14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sigmacap1</a:t>
            </a:r>
            <a:r>
              <a:rPr lang="en-US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en-US" sz="14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])</a:t>
            </a:r>
          </a:p>
          <a:p>
            <a:r>
              <a:rPr lang="en-US" sz="14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    Qq2</a:t>
            </a:r>
            <a:r>
              <a:rPr lang="en-US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gauss_dist</a:t>
            </a:r>
            <a:r>
              <a:rPr lang="en-US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4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data</a:t>
            </a:r>
            <a:r>
              <a:rPr lang="en-US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4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meucap2</a:t>
            </a:r>
            <a:r>
              <a:rPr lang="en-US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en-US" sz="14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], </a:t>
            </a:r>
            <a:r>
              <a:rPr lang="en-US" sz="14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sigmacap2</a:t>
            </a:r>
            <a:r>
              <a:rPr lang="en-US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en-US" sz="14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])</a:t>
            </a:r>
          </a:p>
          <a:p>
            <a:endParaRPr lang="en-US" sz="14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4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4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log_likelihood</a:t>
            </a:r>
            <a:r>
              <a:rPr lang="en-US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en-US" sz="14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] </a:t>
            </a:r>
            <a:r>
              <a:rPr lang="en-US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 err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np</a:t>
            </a:r>
            <a:r>
              <a:rPr lang="en-US" sz="1400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1400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sum</a:t>
            </a:r>
            <a:r>
              <a:rPr lang="en-US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400" b="0" dirty="0" err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np</a:t>
            </a:r>
            <a:r>
              <a:rPr lang="en-US" sz="1400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14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log</a:t>
            </a:r>
            <a:r>
              <a:rPr lang="en-US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(((</a:t>
            </a:r>
            <a:r>
              <a:rPr lang="en-US" sz="14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US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piecap</a:t>
            </a:r>
            <a:r>
              <a:rPr lang="en-US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en-US" sz="14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]) </a:t>
            </a:r>
            <a:r>
              <a:rPr lang="en-US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-US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Qq1</a:t>
            </a:r>
            <a:r>
              <a:rPr lang="en-US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US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+</a:t>
            </a:r>
            <a:r>
              <a:rPr lang="en-US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(</a:t>
            </a:r>
            <a:r>
              <a:rPr lang="en-US" sz="14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piecap</a:t>
            </a:r>
            <a:r>
              <a:rPr lang="en-US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en-US" sz="14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] </a:t>
            </a:r>
            <a:r>
              <a:rPr lang="en-US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-US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     </a:t>
            </a:r>
            <a:r>
              <a:rPr lang="en-US" sz="14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Qq2</a:t>
            </a:r>
            <a:r>
              <a:rPr lang="en-US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)))</a:t>
            </a:r>
          </a:p>
          <a:p>
            <a:endParaRPr lang="en-US" sz="14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4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    responsibilities</a:t>
            </a:r>
            <a:r>
              <a:rPr lang="en-US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en-US" sz="14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:] </a:t>
            </a:r>
            <a:r>
              <a:rPr lang="en-US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(</a:t>
            </a:r>
            <a:r>
              <a:rPr lang="en-US" sz="14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piecap</a:t>
            </a:r>
            <a:r>
              <a:rPr lang="en-US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en-US" sz="14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] </a:t>
            </a:r>
            <a:r>
              <a:rPr lang="en-US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-US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Qq2</a:t>
            </a:r>
            <a:r>
              <a:rPr lang="en-US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US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en-US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(((</a:t>
            </a:r>
            <a:r>
              <a:rPr lang="en-US" sz="14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US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piecap</a:t>
            </a:r>
            <a:r>
              <a:rPr lang="en-US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en-US" sz="14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]) </a:t>
            </a:r>
            <a:r>
              <a:rPr lang="en-US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-US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Qq1</a:t>
            </a:r>
            <a:r>
              <a:rPr lang="en-US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US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+</a:t>
            </a:r>
            <a:r>
              <a:rPr lang="en-US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(</a:t>
            </a:r>
            <a:r>
              <a:rPr lang="en-US" sz="14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piecap</a:t>
            </a:r>
            <a:r>
              <a:rPr lang="en-US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en-US" sz="14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] </a:t>
            </a:r>
            <a:r>
              <a:rPr lang="en-US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-US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Qq2</a:t>
            </a:r>
            <a:r>
              <a:rPr lang="en-US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))</a:t>
            </a:r>
          </a:p>
          <a:p>
            <a:endParaRPr lang="en-US" sz="14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6DEAAD1-D754-2AB7-4CE7-16CCA98EB3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8073" y="5434135"/>
            <a:ext cx="5321841" cy="792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2980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4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GMM-EM Coding</a:t>
            </a:r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24827EAA-DCEE-44A3-9544-765A8D2C5AB4}" type="slidenum">
              <a:rPr lang="tr-TR"/>
              <a:pPr/>
              <a:t>27</a:t>
            </a:fld>
            <a:endParaRPr lang="tr-T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9D70EA-6B92-BD4F-9A01-F549A4FC02B9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5029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Updated parameters (M-step)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 </a:t>
            </a:r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5174851-4BE4-604B-923C-0C8299D73D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57" y="2221372"/>
            <a:ext cx="6192688" cy="3472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3658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4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GMM-EM Coding</a:t>
            </a:r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24827EAA-DCEE-44A3-9544-765A8D2C5AB4}" type="slidenum">
              <a:rPr lang="tr-TR"/>
              <a:pPr/>
              <a:t>28</a:t>
            </a:fld>
            <a:endParaRPr lang="tr-T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9D70EA-6B92-BD4F-9A01-F549A4FC02B9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5029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Updated parameters (M-step)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 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898F47-06E1-49EE-05C5-844ED36289A8}"/>
              </a:ext>
            </a:extLst>
          </p:cNvPr>
          <p:cNvSpPr txBox="1"/>
          <p:nvPr/>
        </p:nvSpPr>
        <p:spPr>
          <a:xfrm>
            <a:off x="53752" y="2276872"/>
            <a:ext cx="9036496" cy="289310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meucap1</a:t>
            </a:r>
            <a:r>
              <a:rPr lang="en-US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en-US" sz="14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+</a:t>
            </a:r>
            <a:r>
              <a:rPr lang="en-US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] </a:t>
            </a:r>
            <a:r>
              <a:rPr lang="en-US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 err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np</a:t>
            </a:r>
            <a:r>
              <a:rPr lang="en-US" sz="1400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1400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sum</a:t>
            </a:r>
            <a:r>
              <a:rPr lang="en-US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((</a:t>
            </a:r>
            <a:r>
              <a:rPr lang="en-US" sz="14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US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responsibilities</a:t>
            </a:r>
            <a:r>
              <a:rPr lang="en-US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en-US" sz="14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:]) </a:t>
            </a:r>
            <a:r>
              <a:rPr lang="en-US" sz="14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-US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data</a:t>
            </a:r>
            <a:r>
              <a:rPr lang="en-US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US" sz="14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en-US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 err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np</a:t>
            </a:r>
            <a:r>
              <a:rPr lang="en-US" sz="1400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1400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sum</a:t>
            </a:r>
            <a:r>
              <a:rPr lang="en-US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4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US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responsibilities</a:t>
            </a:r>
            <a:r>
              <a:rPr lang="en-US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en-US" sz="14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:])</a:t>
            </a:r>
          </a:p>
          <a:p>
            <a:endParaRPr lang="en-US" sz="14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4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meucap2</a:t>
            </a:r>
            <a:r>
              <a:rPr lang="en-US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en-US" sz="14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+</a:t>
            </a:r>
            <a:r>
              <a:rPr lang="en-US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] </a:t>
            </a:r>
            <a:r>
              <a:rPr lang="en-US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 err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np</a:t>
            </a:r>
            <a:r>
              <a:rPr lang="en-US" sz="1400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1400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sum</a:t>
            </a:r>
            <a:r>
              <a:rPr lang="en-US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4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responsibilities</a:t>
            </a:r>
            <a:r>
              <a:rPr lang="en-US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en-US" sz="14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:] </a:t>
            </a:r>
            <a:r>
              <a:rPr lang="en-US" sz="14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-US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data</a:t>
            </a:r>
            <a:r>
              <a:rPr lang="en-US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US" sz="14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en-US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 err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np</a:t>
            </a:r>
            <a:r>
              <a:rPr lang="en-US" sz="1400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1400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sum</a:t>
            </a:r>
            <a:r>
              <a:rPr lang="en-US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4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responsibilities</a:t>
            </a:r>
            <a:r>
              <a:rPr lang="en-US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en-US" sz="14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:])</a:t>
            </a:r>
          </a:p>
          <a:p>
            <a:endParaRPr lang="en-US" sz="14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4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sigmacap1</a:t>
            </a:r>
            <a:r>
              <a:rPr lang="en-US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en-US" sz="14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+</a:t>
            </a:r>
            <a:r>
              <a:rPr lang="en-US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] </a:t>
            </a:r>
            <a:r>
              <a:rPr lang="en-US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 err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np</a:t>
            </a:r>
            <a:r>
              <a:rPr lang="en-US" sz="1400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1400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sum</a:t>
            </a:r>
            <a:r>
              <a:rPr lang="en-US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((</a:t>
            </a:r>
            <a:r>
              <a:rPr lang="en-US" sz="14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US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responsibilities</a:t>
            </a:r>
            <a:r>
              <a:rPr lang="en-US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en-US" sz="14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:]) </a:t>
            </a:r>
            <a:r>
              <a:rPr lang="en-US" sz="14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-US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((</a:t>
            </a:r>
            <a:r>
              <a:rPr lang="en-US" sz="14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data</a:t>
            </a:r>
            <a:r>
              <a:rPr lang="en-US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US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meucap1</a:t>
            </a:r>
            <a:r>
              <a:rPr lang="en-US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en-US" sz="14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]) </a:t>
            </a:r>
            <a:r>
              <a:rPr lang="en-US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**</a:t>
            </a:r>
            <a:r>
              <a:rPr lang="en-US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-US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)) </a:t>
            </a:r>
            <a:r>
              <a:rPr lang="en-US" sz="14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en-US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 err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np</a:t>
            </a:r>
            <a:r>
              <a:rPr lang="en-US" sz="1400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1400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sum</a:t>
            </a:r>
            <a:r>
              <a:rPr lang="en-US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4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US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responsibilities</a:t>
            </a:r>
            <a:r>
              <a:rPr lang="en-US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en-US" sz="14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:])</a:t>
            </a:r>
          </a:p>
          <a:p>
            <a:endParaRPr lang="en-US" sz="14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4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sigmacap2</a:t>
            </a:r>
            <a:r>
              <a:rPr lang="en-US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en-US" sz="14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+</a:t>
            </a:r>
            <a:r>
              <a:rPr lang="en-US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] </a:t>
            </a:r>
            <a:r>
              <a:rPr lang="en-US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 err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np</a:t>
            </a:r>
            <a:r>
              <a:rPr lang="en-US" sz="1400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1400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sum</a:t>
            </a:r>
            <a:r>
              <a:rPr lang="en-US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4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responsibilities</a:t>
            </a:r>
            <a:r>
              <a:rPr lang="en-US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en-US" sz="14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:] </a:t>
            </a:r>
            <a:r>
              <a:rPr lang="en-US" sz="14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-US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((</a:t>
            </a:r>
            <a:r>
              <a:rPr lang="en-US" sz="14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data</a:t>
            </a:r>
            <a:r>
              <a:rPr lang="en-US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US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meucap2</a:t>
            </a:r>
            <a:r>
              <a:rPr lang="en-US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en-US" sz="14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]) </a:t>
            </a:r>
            <a:r>
              <a:rPr lang="en-US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**</a:t>
            </a:r>
            <a:r>
              <a:rPr lang="en-US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-US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)) </a:t>
            </a:r>
            <a:r>
              <a:rPr lang="en-US" sz="14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en-US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 err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np</a:t>
            </a:r>
            <a:r>
              <a:rPr lang="en-US" sz="1400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1400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sum</a:t>
            </a:r>
            <a:r>
              <a:rPr lang="en-US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4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responsibilities</a:t>
            </a:r>
            <a:r>
              <a:rPr lang="en-US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en-US" sz="14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:])</a:t>
            </a:r>
          </a:p>
          <a:p>
            <a:endParaRPr lang="en-US" sz="14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4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piecap</a:t>
            </a:r>
            <a:r>
              <a:rPr lang="en-US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en-US" sz="14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+</a:t>
            </a:r>
            <a:r>
              <a:rPr lang="en-US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] </a:t>
            </a:r>
            <a:r>
              <a:rPr lang="en-US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 err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np</a:t>
            </a:r>
            <a:r>
              <a:rPr lang="en-US" sz="1400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1400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sum</a:t>
            </a:r>
            <a:r>
              <a:rPr lang="en-US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4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responsibilities</a:t>
            </a:r>
            <a:r>
              <a:rPr lang="en-US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en-US" sz="14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:]) </a:t>
            </a:r>
            <a:r>
              <a:rPr lang="en-US" sz="14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en-US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len</a:t>
            </a:r>
            <a:r>
              <a:rPr lang="en-US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4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data</a:t>
            </a:r>
            <a:r>
              <a:rPr lang="en-US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524342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4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GMM-EM Coding</a:t>
            </a:r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24827EAA-DCEE-44A3-9544-765A8D2C5AB4}" type="slidenum">
              <a:rPr lang="tr-TR"/>
              <a:pPr/>
              <a:t>29</a:t>
            </a:fld>
            <a:endParaRPr lang="tr-T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9D70EA-6B92-BD4F-9A01-F549A4FC02B9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5029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Plotting and seeing the convergence of likelihood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 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7752BA-1756-15AF-4D93-B528B050C532}"/>
              </a:ext>
            </a:extLst>
          </p:cNvPr>
          <p:cNvSpPr txBox="1"/>
          <p:nvPr/>
        </p:nvSpPr>
        <p:spPr>
          <a:xfrm>
            <a:off x="113928" y="2276872"/>
            <a:ext cx="9017496" cy="52322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def</a:t>
            </a:r>
            <a:r>
              <a:rPr lang="en-US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gauss_dist</a:t>
            </a:r>
            <a:r>
              <a:rPr lang="en-US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4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x</a:t>
            </a:r>
            <a:r>
              <a:rPr lang="en-US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4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meu</a:t>
            </a:r>
            <a:r>
              <a:rPr lang="en-US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4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sigma</a:t>
            </a:r>
            <a:r>
              <a:rPr lang="en-US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):</a:t>
            </a:r>
          </a:p>
          <a:p>
            <a:r>
              <a:rPr lang="en-US" sz="14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-US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(</a:t>
            </a:r>
            <a:r>
              <a:rPr lang="en-US" sz="14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en-US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(</a:t>
            </a:r>
            <a:r>
              <a:rPr lang="en-US" sz="1400" b="0" dirty="0" err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np</a:t>
            </a:r>
            <a:r>
              <a:rPr lang="en-US" sz="1400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14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sqrt</a:t>
            </a:r>
            <a:r>
              <a:rPr lang="en-US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4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-US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-US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 err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np</a:t>
            </a:r>
            <a:r>
              <a:rPr lang="en-US" sz="1400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14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pi</a:t>
            </a:r>
            <a:r>
              <a:rPr lang="en-US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-US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sigma</a:t>
            </a:r>
            <a:r>
              <a:rPr lang="en-US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))) </a:t>
            </a:r>
            <a:r>
              <a:rPr lang="en-US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-US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 err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np</a:t>
            </a:r>
            <a:r>
              <a:rPr lang="en-US" sz="1400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14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exp</a:t>
            </a:r>
            <a:r>
              <a:rPr lang="en-US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US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((</a:t>
            </a:r>
            <a:r>
              <a:rPr lang="en-US" sz="14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x</a:t>
            </a:r>
            <a:r>
              <a:rPr lang="en-US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US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meu</a:t>
            </a:r>
            <a:r>
              <a:rPr lang="en-US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US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**</a:t>
            </a:r>
            <a:r>
              <a:rPr lang="en-US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-US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US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en-US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(</a:t>
            </a:r>
            <a:r>
              <a:rPr lang="en-US" sz="14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-US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-US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sigma</a:t>
            </a:r>
            <a:r>
              <a:rPr lang="en-US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FF735B-C7EA-2F98-E0A2-BE088A1D16EB}"/>
              </a:ext>
            </a:extLst>
          </p:cNvPr>
          <p:cNvSpPr txBox="1"/>
          <p:nvPr/>
        </p:nvSpPr>
        <p:spPr>
          <a:xfrm>
            <a:off x="113928" y="2824639"/>
            <a:ext cx="8652120" cy="353943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x</a:t>
            </a:r>
            <a:r>
              <a:rPr lang="en-US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 err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np</a:t>
            </a:r>
            <a:r>
              <a:rPr lang="en-US" sz="1400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1400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arange</a:t>
            </a:r>
            <a:r>
              <a:rPr lang="en-US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US" sz="14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4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7.1</a:t>
            </a:r>
            <a:r>
              <a:rPr lang="en-US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4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0.1</a:t>
            </a:r>
            <a:r>
              <a:rPr lang="en-US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US" sz="14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norm1</a:t>
            </a:r>
            <a:r>
              <a:rPr lang="en-US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gauss_dist</a:t>
            </a:r>
            <a:r>
              <a:rPr lang="en-US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4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x</a:t>
            </a:r>
            <a:r>
              <a:rPr lang="en-US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4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meucap1</a:t>
            </a:r>
            <a:r>
              <a:rPr lang="en-US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en-US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US" sz="14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], </a:t>
            </a:r>
            <a:r>
              <a:rPr lang="en-US" sz="14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sigmacap1</a:t>
            </a:r>
            <a:r>
              <a:rPr lang="en-US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en-US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US" sz="14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]) </a:t>
            </a:r>
          </a:p>
          <a:p>
            <a:r>
              <a:rPr lang="en-US" sz="14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norm2</a:t>
            </a:r>
            <a:r>
              <a:rPr lang="en-US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gauss_dist</a:t>
            </a:r>
            <a:r>
              <a:rPr lang="en-US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4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x</a:t>
            </a:r>
            <a:r>
              <a:rPr lang="en-US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4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meucap2</a:t>
            </a:r>
            <a:r>
              <a:rPr lang="en-US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en-US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US" sz="14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], </a:t>
            </a:r>
            <a:r>
              <a:rPr lang="en-US" sz="14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sigmacap2</a:t>
            </a:r>
            <a:r>
              <a:rPr lang="en-US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en-US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US" sz="14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]) </a:t>
            </a:r>
          </a:p>
          <a:p>
            <a:br>
              <a:rPr lang="en-US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</a:br>
            <a:r>
              <a:rPr lang="en-US" sz="1400" b="0" dirty="0" err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plt</a:t>
            </a:r>
            <a:r>
              <a:rPr lang="en-US" sz="1400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1400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figure</a:t>
            </a:r>
            <a:r>
              <a:rPr lang="en-US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()</a:t>
            </a:r>
          </a:p>
          <a:p>
            <a:r>
              <a:rPr lang="en-US" sz="1400" b="0" dirty="0" err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plt</a:t>
            </a:r>
            <a:r>
              <a:rPr lang="en-US" sz="1400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1400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hist</a:t>
            </a:r>
            <a:r>
              <a:rPr lang="en-US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4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data</a:t>
            </a:r>
            <a:r>
              <a:rPr lang="en-US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4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bins</a:t>
            </a:r>
            <a:r>
              <a:rPr lang="en-US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4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10</a:t>
            </a:r>
            <a:r>
              <a:rPr lang="en-US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4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density</a:t>
            </a:r>
            <a:r>
              <a:rPr lang="en-US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4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True</a:t>
            </a:r>
            <a:r>
              <a:rPr lang="en-US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US" sz="1400" b="0" dirty="0" err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plt</a:t>
            </a:r>
            <a:r>
              <a:rPr lang="en-US" sz="1400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1400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plot</a:t>
            </a:r>
            <a:r>
              <a:rPr lang="en-US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4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x</a:t>
            </a:r>
            <a:r>
              <a:rPr lang="en-US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4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norm1</a:t>
            </a:r>
            <a:r>
              <a:rPr lang="en-US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US" sz="1400" b="0" dirty="0" err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plt</a:t>
            </a:r>
            <a:r>
              <a:rPr lang="en-US" sz="1400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1400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plot</a:t>
            </a:r>
            <a:r>
              <a:rPr lang="en-US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4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x</a:t>
            </a:r>
            <a:r>
              <a:rPr lang="en-US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4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norm2</a:t>
            </a:r>
            <a:r>
              <a:rPr lang="en-US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US" sz="1400" b="0" dirty="0" err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plt</a:t>
            </a:r>
            <a:r>
              <a:rPr lang="en-US" sz="1400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1400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show</a:t>
            </a:r>
            <a:r>
              <a:rPr lang="en-US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()</a:t>
            </a:r>
          </a:p>
          <a:p>
            <a:br>
              <a:rPr lang="en-US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</a:br>
            <a:r>
              <a:rPr lang="en-US" sz="1400" b="0" dirty="0" err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plt</a:t>
            </a:r>
            <a:r>
              <a:rPr lang="en-US" sz="1400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1400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figure</a:t>
            </a:r>
            <a:r>
              <a:rPr lang="en-US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()</a:t>
            </a:r>
          </a:p>
          <a:p>
            <a:r>
              <a:rPr lang="en-US" sz="1400" b="0" dirty="0" err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plt</a:t>
            </a:r>
            <a:r>
              <a:rPr lang="en-US" sz="1400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1400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plot</a:t>
            </a:r>
            <a:r>
              <a:rPr lang="en-US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4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log_likelihood</a:t>
            </a:r>
            <a:r>
              <a:rPr lang="en-US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[:</a:t>
            </a:r>
            <a:r>
              <a:rPr lang="en-US" sz="14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199</a:t>
            </a:r>
            <a:r>
              <a:rPr lang="en-US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])</a:t>
            </a:r>
          </a:p>
          <a:p>
            <a:r>
              <a:rPr lang="en-US" sz="1400" b="0" dirty="0" err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plt</a:t>
            </a:r>
            <a:r>
              <a:rPr lang="en-US" sz="1400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1400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xlabel</a:t>
            </a:r>
            <a:r>
              <a:rPr lang="en-US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4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'Iteration'</a:t>
            </a:r>
            <a:r>
              <a:rPr lang="en-US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US" sz="1400" b="0" dirty="0" err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plt</a:t>
            </a:r>
            <a:r>
              <a:rPr lang="en-US" sz="1400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1400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ylabel</a:t>
            </a:r>
            <a:r>
              <a:rPr lang="en-US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4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'Observed Data Log-likelihood'</a:t>
            </a:r>
            <a:r>
              <a:rPr lang="en-US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US" sz="1400" b="0" dirty="0" err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plt</a:t>
            </a:r>
            <a:r>
              <a:rPr lang="en-US" sz="1400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1400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grid</a:t>
            </a:r>
            <a:r>
              <a:rPr lang="en-US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()</a:t>
            </a:r>
          </a:p>
          <a:p>
            <a:r>
              <a:rPr lang="en-US" sz="1400" b="0" dirty="0" err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plt</a:t>
            </a:r>
            <a:r>
              <a:rPr lang="en-US" sz="1400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1400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show</a:t>
            </a:r>
            <a:r>
              <a:rPr lang="en-US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2922674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4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Gaussian</a:t>
            </a:r>
            <a:r>
              <a:rPr lang="tr-TR" dirty="0"/>
              <a:t> </a:t>
            </a:r>
            <a:r>
              <a:rPr lang="tr-TR" dirty="0" err="1"/>
              <a:t>Mixture</a:t>
            </a:r>
            <a:r>
              <a:rPr lang="tr-TR" dirty="0"/>
              <a:t> Model (GMM)</a:t>
            </a:r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24827EAA-DCEE-44A3-9544-765A8D2C5AB4}" type="slidenum">
              <a:rPr lang="tr-TR"/>
              <a:pPr/>
              <a:t>3</a:t>
            </a:fld>
            <a:endParaRPr lang="tr-TR"/>
          </a:p>
        </p:txBody>
      </p:sp>
      <p:sp>
        <p:nvSpPr>
          <p:cNvPr id="23449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611560" y="1628800"/>
            <a:ext cx="8229600" cy="3886200"/>
          </a:xfrm>
        </p:spPr>
        <p:txBody>
          <a:bodyPr/>
          <a:lstStyle/>
          <a:p>
            <a:pPr>
              <a:buFont typeface="Wingdings" pitchFamily="2" charset="2"/>
              <a:buNone/>
            </a:pPr>
            <a:endParaRPr lang="tr-TR" dirty="0">
              <a:solidFill>
                <a:schemeClr val="tx2"/>
              </a:solidFill>
              <a:latin typeface="+mj-lt"/>
            </a:endParaRPr>
          </a:p>
          <a:p>
            <a:pPr>
              <a:buFont typeface="Wingdings" pitchFamily="2" charset="2"/>
              <a:buNone/>
            </a:pPr>
            <a:endParaRPr lang="tr-TR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9D70EA-6B92-BD4F-9A01-F549A4FC02B9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GB" dirty="0"/>
              <a:t>One of the most powerful tool for statistical machine learning.</a:t>
            </a:r>
          </a:p>
          <a:p>
            <a:r>
              <a:rPr lang="en-GB" dirty="0"/>
              <a:t>GMM and its variants perform state-of-the-art in countless tasks. Still unbeatable.</a:t>
            </a:r>
          </a:p>
          <a:p>
            <a:r>
              <a:rPr lang="en-GB" dirty="0"/>
              <a:t>The definition is simple:</a:t>
            </a:r>
          </a:p>
          <a:p>
            <a:pPr marL="0" indent="0" algn="ctr">
              <a:buNone/>
            </a:pPr>
            <a:r>
              <a:rPr lang="en-GB" dirty="0">
                <a:solidFill>
                  <a:srgbClr val="FF0000"/>
                </a:solidFill>
              </a:rPr>
              <a:t>Any data distribution can be estimated using weighted sum of Gaussian distributions.</a:t>
            </a:r>
          </a:p>
          <a:p>
            <a:pPr>
              <a:buFont typeface="Wingdings" pitchFamily="2" charset="2"/>
              <a:buChar char="q"/>
            </a:pPr>
            <a:r>
              <a:rPr lang="en-GB" dirty="0"/>
              <a:t>And yes, this is true</a:t>
            </a:r>
          </a:p>
        </p:txBody>
      </p:sp>
    </p:spTree>
    <p:extLst>
      <p:ext uri="{BB962C8B-B14F-4D97-AF65-F5344CB8AC3E}">
        <p14:creationId xmlns:p14="http://schemas.microsoft.com/office/powerpoint/2010/main" val="10137538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4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Classification, a look back</a:t>
            </a:r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24827EAA-DCEE-44A3-9544-765A8D2C5AB4}" type="slidenum">
              <a:rPr lang="tr-TR"/>
              <a:pPr/>
              <a:t>30</a:t>
            </a:fld>
            <a:endParaRPr lang="tr-T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F9D70EA-6B92-BD4F-9A01-F549A4FC02B9}"/>
                  </a:ext>
                </a:extLst>
              </p:cNvPr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612648" y="1600200"/>
                <a:ext cx="8153400" cy="502920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/>
                  <a:t>Bernoulli Distribution</a:t>
                </a:r>
              </a:p>
              <a:p>
                <a:r>
                  <a:rPr lang="en-GB" sz="2000" dirty="0"/>
                  <a:t>The distribution is</a:t>
                </a:r>
              </a:p>
              <a:p>
                <a:pPr marL="365760" lvl="1" indent="0" algn="ctr">
                  <a:buNone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000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sSup>
                          <m:sSupPr>
                            <m:ctrlPr>
                              <a:rPr lang="en-US" sz="20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sup>
                    </m:sSup>
                    <m:sSup>
                      <m:sSupPr>
                        <m:ctrlPr>
                          <a:rPr lang="en-US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sz="20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</m:d>
                      </m:e>
                      <m:sup>
                        <m:r>
                          <a:rPr lang="en-US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1−</m:t>
                        </m:r>
                        <m:sSup>
                          <m:sSupPr>
                            <m:ctrlPr>
                              <a:rPr lang="en-US" sz="20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sup>
                    </m:sSup>
                  </m:oMath>
                </a14:m>
                <a:r>
                  <a:rPr lang="en-GB" sz="2000" dirty="0"/>
                  <a:t>       </a:t>
                </a:r>
                <a:r>
                  <a:rPr lang="en-GB" sz="2000" dirty="0">
                    <a:solidFill>
                      <a:srgbClr val="C00000"/>
                    </a:solidFill>
                  </a:rPr>
                  <a:t>(A)</a:t>
                </a:r>
              </a:p>
              <a:p>
                <a:pPr marL="388620" indent="-342900"/>
                <a:r>
                  <a:rPr lang="en-GB" sz="2000" dirty="0"/>
                  <a:t>Find the parameter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GB" sz="2000" dirty="0"/>
                  <a:t> using dataset, which is a probability value itself as</a:t>
                </a:r>
              </a:p>
              <a:p>
                <a:pPr marL="365760" lvl="1" indent="0">
                  <a:buNone/>
                </a:pPr>
                <a:r>
                  <a:rPr lang="en-GB" sz="2000" dirty="0">
                    <a:solidFill>
                      <a:schemeClr val="tx2"/>
                    </a:solidFill>
                  </a:rPr>
                  <a:t>                                       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acc>
                  </m:oMath>
                </a14:m>
                <a:r>
                  <a:rPr lang="en-GB" sz="2000" i="1" baseline="-25000" dirty="0">
                    <a:solidFill>
                      <a:schemeClr val="tx2"/>
                    </a:solidFill>
                  </a:rPr>
                  <a:t> </a:t>
                </a:r>
                <a:r>
                  <a:rPr lang="en-GB" sz="2000" dirty="0">
                    <a:solidFill>
                      <a:schemeClr val="tx2"/>
                    </a:solidFill>
                  </a:rPr>
                  <a:t>= ∑</a:t>
                </a:r>
                <a:r>
                  <a:rPr lang="en-GB" sz="2000" i="1" baseline="-40000" dirty="0">
                    <a:solidFill>
                      <a:schemeClr val="tx2"/>
                    </a:solidFill>
                  </a:rPr>
                  <a:t>t</a:t>
                </a:r>
                <a:r>
                  <a:rPr lang="en-GB" sz="2000" dirty="0">
                    <a:solidFill>
                      <a:schemeClr val="tx2"/>
                    </a:solidFill>
                  </a:rPr>
                  <a:t> </a:t>
                </a:r>
                <a:r>
                  <a:rPr lang="en-GB" sz="2000" i="1" dirty="0" err="1">
                    <a:solidFill>
                      <a:schemeClr val="tx2"/>
                    </a:solidFill>
                  </a:rPr>
                  <a:t>x</a:t>
                </a:r>
                <a:r>
                  <a:rPr lang="en-GB" sz="2000" i="1" baseline="30000" dirty="0" err="1">
                    <a:solidFill>
                      <a:schemeClr val="tx2"/>
                    </a:solidFill>
                  </a:rPr>
                  <a:t>t</a:t>
                </a:r>
                <a:r>
                  <a:rPr lang="en-GB" sz="2000" i="1" baseline="30000" dirty="0">
                    <a:solidFill>
                      <a:schemeClr val="tx2"/>
                    </a:solidFill>
                  </a:rPr>
                  <a:t> </a:t>
                </a:r>
                <a:r>
                  <a:rPr lang="en-GB" sz="2000" dirty="0">
                    <a:solidFill>
                      <a:schemeClr val="tx2"/>
                    </a:solidFill>
                  </a:rPr>
                  <a:t>/ </a:t>
                </a:r>
                <a:r>
                  <a:rPr lang="en-GB" sz="2000" i="1" dirty="0">
                    <a:solidFill>
                      <a:schemeClr val="tx2"/>
                    </a:solidFill>
                  </a:rPr>
                  <a:t>N</a:t>
                </a:r>
                <a:r>
                  <a:rPr lang="en-GB" sz="2000" i="1" baseline="30000" dirty="0">
                    <a:solidFill>
                      <a:schemeClr val="tx2"/>
                    </a:solidFill>
                  </a:rPr>
                  <a:t> </a:t>
                </a:r>
              </a:p>
              <a:p>
                <a:pPr marL="388620" indent="-342900"/>
                <a:r>
                  <a:rPr lang="en-GB" sz="2000" dirty="0"/>
                  <a:t>Now for classification create models as</a:t>
                </a:r>
              </a:p>
              <a:p>
                <a:pPr marL="4572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sz="20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𝑓𝑜𝑟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𝑐𝑙𝑎𝑠𝑠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GB" sz="2000" dirty="0"/>
              </a:p>
              <a:p>
                <a:pPr marL="45720" indent="0" algn="ctr">
                  <a:buNone/>
                </a:pPr>
                <a:r>
                  <a:rPr lang="en-GB" sz="2000" dirty="0"/>
                  <a:t>And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type m:val="skw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supHide m:val="on"/>
                            <m:ctrlPr>
                              <a:rPr lang="en-US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  <m:sup/>
                          <m:e>
                            <m:sSubSup>
                              <m:sSubSupPr>
                                <m:ctrlPr>
                                  <a:rPr lang="en-US" sz="200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000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sz="2000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bSup>
                          </m:e>
                        </m:nary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𝑓𝑜𝑟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𝑐𝑙𝑎𝑠𝑠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GB" sz="2000" dirty="0"/>
              </a:p>
              <a:p>
                <a:pPr marL="388620" indent="-342900"/>
                <a:r>
                  <a:rPr lang="en-GB" sz="2000" dirty="0"/>
                  <a:t>Plug in </a:t>
                </a:r>
                <a:r>
                  <a:rPr lang="en-GB" sz="2000" dirty="0">
                    <a:solidFill>
                      <a:srgbClr val="C00000"/>
                    </a:solidFill>
                  </a:rPr>
                  <a:t>(A)</a:t>
                </a:r>
                <a:r>
                  <a:rPr lang="en-GB" sz="2000" dirty="0"/>
                  <a:t> and perform classification for test vector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en-GB" sz="2000" dirty="0"/>
                  <a:t> for each sample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GB" sz="2000" dirty="0"/>
              </a:p>
              <a:p>
                <a:pPr marL="388620" indent="-342900"/>
                <a:r>
                  <a:rPr lang="en-GB" sz="2000" dirty="0"/>
                  <a:t>Example for MNIST classification!.</a:t>
                </a:r>
              </a:p>
              <a:p>
                <a:pPr marL="0" indent="0">
                  <a:buNone/>
                </a:pPr>
                <a:endParaRPr lang="en-US" b="0" dirty="0"/>
              </a:p>
              <a:p>
                <a:pPr marL="0" indent="0">
                  <a:buNone/>
                </a:pPr>
                <a:endParaRPr lang="en-US" b="0" dirty="0"/>
              </a:p>
              <a:p>
                <a:pPr marL="514350" indent="-514350">
                  <a:buFont typeface="+mj-lt"/>
                  <a:buAutoNum type="arabicPeriod"/>
                </a:pPr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F9D70EA-6B92-BD4F-9A01-F549A4FC02B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612648" y="1600200"/>
                <a:ext cx="8153400" cy="5029200"/>
              </a:xfrm>
              <a:blipFill>
                <a:blip r:embed="rId2"/>
                <a:stretch>
                  <a:fillRect l="-1711" t="-1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107887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4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Classification, a look back</a:t>
            </a:r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24827EAA-DCEE-44A3-9544-765A8D2C5AB4}" type="slidenum">
              <a:rPr lang="tr-TR"/>
              <a:pPr/>
              <a:t>31</a:t>
            </a:fld>
            <a:endParaRPr lang="tr-T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F9D70EA-6B92-BD4F-9A01-F549A4FC02B9}"/>
                  </a:ext>
                </a:extLst>
              </p:cNvPr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612648" y="1600200"/>
                <a:ext cx="8153400" cy="5029200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GB" dirty="0"/>
                  <a:t>Multinomial Distribution</a:t>
                </a:r>
              </a:p>
              <a:p>
                <a:r>
                  <a:rPr lang="en-GB" sz="2400" dirty="0"/>
                  <a:t>The distribution is</a:t>
                </a:r>
              </a:p>
              <a:p>
                <a:pPr marL="365760" lvl="1" indent="0" algn="ctr">
                  <a:buNone/>
                </a:pPr>
                <a:r>
                  <a:rPr lang="en-GB" sz="2400" dirty="0"/>
                  <a:t>      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∏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p>
                      <m:e>
                        <m:sSubSup>
                          <m:sSub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  <m:sup>
                            <m:sSubSup>
                              <m:sSub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  <m: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bSup>
                          </m:sup>
                        </m:sSub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𝑓𝑜𝑟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𝑠𝑡𝑎𝑡𝑒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=1,2,…,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nary>
                  </m:oMath>
                </a14:m>
                <a:r>
                  <a:rPr lang="en-GB" sz="2400" dirty="0"/>
                  <a:t>    </a:t>
                </a:r>
                <a:r>
                  <a:rPr lang="en-GB" sz="2400" dirty="0">
                    <a:solidFill>
                      <a:srgbClr val="C00000"/>
                    </a:solidFill>
                  </a:rPr>
                  <a:t>(A)</a:t>
                </a:r>
              </a:p>
              <a:p>
                <a:pPr marL="388620" indent="-342900"/>
                <a:r>
                  <a:rPr lang="en-GB" sz="2400" dirty="0"/>
                  <a:t>Find the parameter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GB" sz="2400" dirty="0"/>
                  <a:t> using dataset, which is a probability value itself as</a:t>
                </a:r>
              </a:p>
              <a:p>
                <a:pPr marL="365760" lvl="1" indent="0">
                  <a:buNone/>
                </a:pPr>
                <a:r>
                  <a:rPr lang="en-GB" sz="2400" dirty="0">
                    <a:solidFill>
                      <a:schemeClr val="tx2"/>
                    </a:solidFill>
                  </a:rPr>
                  <a:t>                 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GB" sz="24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type m:val="skw"/>
                        <m:ctrlPr>
                          <a:rPr lang="en-US" sz="24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supHide m:val="on"/>
                            <m:ctrlPr>
                              <a:rPr lang="en-US" sz="24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sz="24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  <m:sup/>
                          <m:e>
                            <m:sSubSup>
                              <m:sSubSupPr>
                                <m:ctrlPr>
                                  <a:rPr lang="en-US" sz="24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4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  <m:sup>
                                <m:r>
                                  <a:rPr lang="en-US" sz="24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bSup>
                          </m:e>
                        </m:nary>
                      </m:num>
                      <m:den>
                        <m:r>
                          <a:rPr lang="en-US" sz="24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</m:oMath>
                </a14:m>
                <a:r>
                  <a:rPr lang="en-GB" sz="2400" i="1" baseline="-25000" dirty="0">
                    <a:solidFill>
                      <a:schemeClr val="tx2"/>
                    </a:solidFill>
                  </a:rPr>
                  <a:t> </a:t>
                </a:r>
                <a:endParaRPr lang="en-GB" sz="2400" i="1" baseline="30000" dirty="0">
                  <a:solidFill>
                    <a:schemeClr val="tx2"/>
                  </a:solidFill>
                </a:endParaRPr>
              </a:p>
              <a:p>
                <a:pPr marL="388620" indent="-342900"/>
                <a:r>
                  <a:rPr lang="en-GB" sz="2400" dirty="0"/>
                  <a:t>Now for classification create models as (for all states and all classes)</a:t>
                </a:r>
              </a:p>
              <a:p>
                <a:pPr marL="4572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𝑓𝑜𝑟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𝑐𝑙𝑎𝑠𝑠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GB" sz="2400" dirty="0"/>
              </a:p>
              <a:p>
                <a:pPr marL="45720" indent="0" algn="ctr">
                  <a:buNone/>
                </a:pPr>
                <a:r>
                  <a:rPr lang="en-GB" sz="2400" dirty="0"/>
                  <a:t>And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type m:val="skw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supHide m:val="on"/>
                            <m:ctrlPr>
                              <a:rPr 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  <m:sup/>
                          <m:e>
                            <m:sSubSup>
                              <m:sSubSupPr>
                                <m:ctrlPr>
                                  <a:rPr lang="en-US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bSup>
                          </m:e>
                        </m:nary>
                      </m:num>
                      <m:den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𝑓𝑜𝑟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𝑐𝑙𝑎𝑠𝑠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GB" sz="2400" dirty="0"/>
              </a:p>
              <a:p>
                <a:pPr marL="388620" indent="-342900"/>
                <a:r>
                  <a:rPr lang="en-GB" sz="2400" dirty="0"/>
                  <a:t>Plug in </a:t>
                </a:r>
                <a:r>
                  <a:rPr lang="en-GB" sz="2400" dirty="0">
                    <a:solidFill>
                      <a:srgbClr val="C00000"/>
                    </a:solidFill>
                  </a:rPr>
                  <a:t>(A) </a:t>
                </a:r>
                <a:r>
                  <a:rPr lang="en-GB" sz="2400" dirty="0"/>
                  <a:t>and perform classification for test vector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en-GB" sz="2400" dirty="0"/>
                  <a:t> for each sample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sz="2400" b="0" dirty="0"/>
              </a:p>
              <a:p>
                <a:pPr marL="0" indent="0">
                  <a:buNone/>
                </a:pPr>
                <a:endParaRPr lang="en-US" b="0" dirty="0"/>
              </a:p>
              <a:p>
                <a:pPr marL="514350" indent="-514350">
                  <a:buFont typeface="+mj-lt"/>
                  <a:buAutoNum type="arabicPeriod"/>
                </a:pPr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F9D70EA-6B92-BD4F-9A01-F549A4FC02B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612648" y="1600200"/>
                <a:ext cx="8153400" cy="5029200"/>
              </a:xfrm>
              <a:blipFill>
                <a:blip r:embed="rId2"/>
                <a:stretch>
                  <a:fillRect l="-1400" t="-2015" b="-5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954713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4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Classification, a look back</a:t>
            </a:r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24827EAA-DCEE-44A3-9544-765A8D2C5AB4}" type="slidenum">
              <a:rPr lang="tr-TR"/>
              <a:pPr/>
              <a:t>32</a:t>
            </a:fld>
            <a:endParaRPr lang="tr-T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F9D70EA-6B92-BD4F-9A01-F549A4FC02B9}"/>
                  </a:ext>
                </a:extLst>
              </p:cNvPr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612648" y="1600200"/>
                <a:ext cx="8153400" cy="502920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/>
                  <a:t>Gaussian Distribution</a:t>
                </a:r>
              </a:p>
              <a:p>
                <a:r>
                  <a:rPr lang="en-GB" sz="2400" dirty="0"/>
                  <a:t>The distribution is</a:t>
                </a:r>
              </a:p>
              <a:p>
                <a:pPr marL="365760" lvl="1" indent="0" algn="ctr">
                  <a:buNone/>
                </a:pPr>
                <a:r>
                  <a:rPr lang="en-GB" sz="2400" dirty="0"/>
                  <a:t>      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</m:rad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𝑒𝑥𝑝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</m:oMath>
                </a14:m>
                <a:r>
                  <a:rPr lang="en-GB" sz="2400" dirty="0"/>
                  <a:t>    </a:t>
                </a:r>
                <a:r>
                  <a:rPr lang="en-GB" sz="2400" dirty="0">
                    <a:solidFill>
                      <a:srgbClr val="C00000"/>
                    </a:solidFill>
                  </a:rPr>
                  <a:t>(A)</a:t>
                </a:r>
              </a:p>
              <a:p>
                <a:pPr marL="388620" indent="-342900"/>
                <a:r>
                  <a:rPr lang="en-GB" sz="2400" dirty="0"/>
                  <a:t>Find the parameter </a:t>
                </a:r>
                <a14:m>
                  <m:oMath xmlns:m="http://schemas.openxmlformats.org/officeDocument/2006/math">
                    <m:r>
                      <a:rPr lang="en-GB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</m:d>
                  </m:oMath>
                </a14:m>
                <a:r>
                  <a:rPr lang="en-GB" sz="2400" dirty="0"/>
                  <a:t> using dataset, </a:t>
                </a:r>
                <a:endParaRPr lang="en-GB" sz="2400" i="1" baseline="30000" dirty="0">
                  <a:solidFill>
                    <a:schemeClr val="tx2"/>
                  </a:solidFill>
                </a:endParaRPr>
              </a:p>
              <a:p>
                <a:pPr marL="388620" indent="-342900"/>
                <a:r>
                  <a:rPr lang="en-GB" sz="2400" dirty="0"/>
                  <a:t>Now for classification create models as </a:t>
                </a:r>
              </a:p>
              <a:p>
                <a:pPr marL="4572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𝑓𝑜𝑟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𝑐𝑙𝑎𝑠𝑠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pPr marL="4572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pPr marL="388620" indent="-342900"/>
                <a:r>
                  <a:rPr lang="en-GB" sz="2400" dirty="0"/>
                  <a:t>Plug in </a:t>
                </a:r>
                <a:r>
                  <a:rPr lang="en-GB" sz="2400" dirty="0">
                    <a:solidFill>
                      <a:srgbClr val="C00000"/>
                    </a:solidFill>
                  </a:rPr>
                  <a:t>(A) or its discriminant function g(x) </a:t>
                </a:r>
                <a:r>
                  <a:rPr lang="en-GB" sz="2400" dirty="0"/>
                  <a:t>and perform classification for test vector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en-GB" sz="2400" dirty="0"/>
                  <a:t> for each sample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sz="2400" b="0" dirty="0"/>
              </a:p>
              <a:p>
                <a:pPr marL="388620" indent="-342900"/>
                <a:r>
                  <a:rPr lang="en-US" sz="2400" dirty="0"/>
                  <a:t>The data can be univariate or multivariate</a:t>
                </a:r>
                <a:endParaRPr lang="en-US" sz="2400" b="0" dirty="0"/>
              </a:p>
              <a:p>
                <a:pPr marL="514350" indent="-514350">
                  <a:buFont typeface="+mj-lt"/>
                  <a:buAutoNum type="arabicPeriod"/>
                </a:pPr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F9D70EA-6B92-BD4F-9A01-F549A4FC02B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612648" y="1600200"/>
                <a:ext cx="8153400" cy="5029200"/>
              </a:xfrm>
              <a:blipFill>
                <a:blip r:embed="rId2"/>
                <a:stretch>
                  <a:fillRect l="-1711" t="-1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342868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4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GMM Classification</a:t>
            </a:r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24827EAA-DCEE-44A3-9544-765A8D2C5AB4}" type="slidenum">
              <a:rPr lang="tr-TR"/>
              <a:pPr/>
              <a:t>33</a:t>
            </a:fld>
            <a:endParaRPr lang="tr-T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F9D70EA-6B92-BD4F-9A01-F549A4FC02B9}"/>
                  </a:ext>
                </a:extLst>
              </p:cNvPr>
              <p:cNvSpPr>
                <a:spLocks noGrp="1"/>
              </p:cNvSpPr>
              <p:nvPr>
                <p:ph sz="quarter"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/>
                  <a:t>Once training is completed (EM Converges)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Final model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l-G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bSup>
                      </m:e>
                    </m:d>
                  </m:oMath>
                </a14:m>
                <a:endParaRPr lang="en-US" b="0" dirty="0"/>
              </a:p>
              <a:p>
                <a:pPr marL="0" indent="0">
                  <a:buNone/>
                </a:pPr>
                <a:endParaRPr lang="en-US" b="0" dirty="0"/>
              </a:p>
              <a:p>
                <a:pPr marL="0" indent="0">
                  <a:buNone/>
                </a:pPr>
                <a:r>
                  <a:rPr lang="en-GB" dirty="0"/>
                  <a:t>Rest, follow the same discriminant procedure as with univariate and multivariate Gaussian.</a:t>
                </a:r>
              </a:p>
              <a:p>
                <a:pPr marL="514350" indent="-514350">
                  <a:buFont typeface="+mj-lt"/>
                  <a:buAutoNum type="arabicPeriod"/>
                </a:pPr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F9D70EA-6B92-BD4F-9A01-F549A4FC02B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1711" t="-1690"/>
                </a:stretch>
              </a:blipFill>
            </p:spPr>
            <p:txBody>
              <a:bodyPr/>
              <a:lstStyle/>
              <a:p>
                <a:r>
                  <a:rPr lang="en-PK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" name="Group 22">
            <a:extLst>
              <a:ext uri="{FF2B5EF4-FFF2-40B4-BE49-F238E27FC236}">
                <a16:creationId xmlns:a16="http://schemas.microsoft.com/office/drawing/2014/main" id="{D88432C2-8699-42F7-AB6F-90289BF44CBF}"/>
              </a:ext>
            </a:extLst>
          </p:cNvPr>
          <p:cNvGrpSpPr/>
          <p:nvPr/>
        </p:nvGrpSpPr>
        <p:grpSpPr>
          <a:xfrm>
            <a:off x="4871080" y="2701907"/>
            <a:ext cx="789480" cy="531360"/>
            <a:chOff x="4871080" y="2701907"/>
            <a:chExt cx="789480" cy="531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7D55F54D-CAA5-4C53-8149-FF1B75E1455E}"/>
                    </a:ext>
                  </a:extLst>
                </p14:cNvPr>
                <p14:cNvContentPartPr/>
                <p14:nvPr/>
              </p14:nvContentPartPr>
              <p14:xfrm>
                <a:off x="4871080" y="3087467"/>
                <a:ext cx="42480" cy="838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7D55F54D-CAA5-4C53-8149-FF1B75E1455E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862080" y="3078467"/>
                  <a:ext cx="6012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DD1E40C5-1914-4423-9FD7-7ECCD26D1997}"/>
                    </a:ext>
                  </a:extLst>
                </p14:cNvPr>
                <p14:cNvContentPartPr/>
                <p14:nvPr/>
              </p14:nvContentPartPr>
              <p14:xfrm>
                <a:off x="5029480" y="2919707"/>
                <a:ext cx="51480" cy="2059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DD1E40C5-1914-4423-9FD7-7ECCD26D1997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020417" y="2910691"/>
                  <a:ext cx="69244" cy="22359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73B10A0F-C1C7-4E56-AC43-A26676685842}"/>
                    </a:ext>
                  </a:extLst>
                </p14:cNvPr>
                <p14:cNvContentPartPr/>
                <p14:nvPr/>
              </p14:nvContentPartPr>
              <p14:xfrm>
                <a:off x="5130280" y="2894867"/>
                <a:ext cx="52200" cy="1933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73B10A0F-C1C7-4E56-AC43-A26676685842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121280" y="2885867"/>
                  <a:ext cx="6984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0B582C14-2084-4DCB-8B32-9798267B48D5}"/>
                    </a:ext>
                  </a:extLst>
                </p14:cNvPr>
                <p14:cNvContentPartPr/>
                <p14:nvPr/>
              </p14:nvContentPartPr>
              <p14:xfrm>
                <a:off x="5049280" y="2862107"/>
                <a:ext cx="215280" cy="370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0B582C14-2084-4DCB-8B32-9798267B48D5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040265" y="2853019"/>
                  <a:ext cx="232950" cy="5489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051FB975-8F6F-4DDF-819E-BFBC2BED0EC4}"/>
                    </a:ext>
                  </a:extLst>
                </p14:cNvPr>
                <p14:cNvContentPartPr/>
                <p14:nvPr/>
              </p14:nvContentPartPr>
              <p14:xfrm>
                <a:off x="5203360" y="3058667"/>
                <a:ext cx="44640" cy="1011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051FB975-8F6F-4DDF-819E-BFBC2BED0EC4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194360" y="3049667"/>
                  <a:ext cx="6228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7A4675C1-702D-4E05-AA55-52745CE948CE}"/>
                    </a:ext>
                  </a:extLst>
                </p14:cNvPr>
                <p14:cNvContentPartPr/>
                <p14:nvPr/>
              </p14:nvContentPartPr>
              <p14:xfrm>
                <a:off x="5218840" y="3067667"/>
                <a:ext cx="106200" cy="867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7A4675C1-702D-4E05-AA55-52745CE948CE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5209840" y="3058667"/>
                  <a:ext cx="12384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6DD38A17-9EFA-438E-BC35-69D6063D3AAB}"/>
                    </a:ext>
                  </a:extLst>
                </p14:cNvPr>
                <p14:cNvContentPartPr/>
                <p14:nvPr/>
              </p14:nvContentPartPr>
              <p14:xfrm>
                <a:off x="5332960" y="2790467"/>
                <a:ext cx="58680" cy="8100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6DD38A17-9EFA-438E-BC35-69D6063D3AAB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5323960" y="2781507"/>
                  <a:ext cx="76320" cy="9856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6D4A93E4-1756-4461-AAB1-54378370686F}"/>
                    </a:ext>
                  </a:extLst>
                </p14:cNvPr>
                <p14:cNvContentPartPr/>
                <p14:nvPr/>
              </p14:nvContentPartPr>
              <p14:xfrm>
                <a:off x="5376880" y="2701907"/>
                <a:ext cx="16920" cy="165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6D4A93E4-1756-4461-AAB1-54378370686F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5367880" y="2692707"/>
                  <a:ext cx="34560" cy="3459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8FEF0DFB-9A4D-42A8-957F-09A38DAB364D}"/>
                    </a:ext>
                  </a:extLst>
                </p14:cNvPr>
                <p14:cNvContentPartPr/>
                <p14:nvPr/>
              </p14:nvContentPartPr>
              <p14:xfrm>
                <a:off x="5428360" y="2814587"/>
                <a:ext cx="232200" cy="41868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8FEF0DFB-9A4D-42A8-957F-09A38DAB364D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5419360" y="2805587"/>
                  <a:ext cx="249840" cy="4363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9D516E5E-5AAE-BACD-108D-33BD89FAEAD1}"/>
              </a:ext>
            </a:extLst>
          </p:cNvPr>
          <p:cNvSpPr txBox="1"/>
          <p:nvPr/>
        </p:nvSpPr>
        <p:spPr>
          <a:xfrm>
            <a:off x="6084168" y="2790467"/>
            <a:ext cx="2245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i="1" dirty="0">
                <a:solidFill>
                  <a:srgbClr val="C00000"/>
                </a:solidFill>
              </a:rPr>
              <a:t>i</a:t>
            </a:r>
            <a:r>
              <a:rPr lang="en-PK" sz="1800" dirty="0">
                <a:solidFill>
                  <a:srgbClr val="C00000"/>
                </a:solidFill>
              </a:rPr>
              <a:t> is class, </a:t>
            </a:r>
            <a:r>
              <a:rPr lang="en-PK" sz="1800" i="1" dirty="0">
                <a:solidFill>
                  <a:srgbClr val="C00000"/>
                </a:solidFill>
              </a:rPr>
              <a:t>k</a:t>
            </a:r>
            <a:r>
              <a:rPr lang="en-PK" sz="1800" dirty="0">
                <a:solidFill>
                  <a:srgbClr val="C00000"/>
                </a:solidFill>
              </a:rPr>
              <a:t> is cluster</a:t>
            </a:r>
          </a:p>
        </p:txBody>
      </p:sp>
    </p:spTree>
    <p:extLst>
      <p:ext uri="{BB962C8B-B14F-4D97-AF65-F5344CB8AC3E}">
        <p14:creationId xmlns:p14="http://schemas.microsoft.com/office/powerpoint/2010/main" val="12781838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43B06D3-45E5-47B1-8390-8F535B19D0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CC9F3-4B64-4209-ABA0-46275F2A6FEF}" type="slidenum">
              <a:rPr lang="tr-TR" smtClean="0"/>
              <a:pPr/>
              <a:t>34</a:t>
            </a:fld>
            <a:endParaRPr lang="tr-TR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9379685-50BD-4A1C-BFB4-A5C7AD07193C}"/>
              </a:ext>
            </a:extLst>
          </p:cNvPr>
          <p:cNvGrpSpPr/>
          <p:nvPr/>
        </p:nvGrpSpPr>
        <p:grpSpPr>
          <a:xfrm>
            <a:off x="1080280" y="317267"/>
            <a:ext cx="1310040" cy="337680"/>
            <a:chOff x="1080280" y="317267"/>
            <a:chExt cx="1310040" cy="337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D9F1D8F1-E55A-4F37-94FF-04E858227001}"/>
                    </a:ext>
                  </a:extLst>
                </p14:cNvPr>
                <p14:cNvContentPartPr/>
                <p14:nvPr/>
              </p14:nvContentPartPr>
              <p14:xfrm>
                <a:off x="1080280" y="321587"/>
                <a:ext cx="221760" cy="31608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D9F1D8F1-E55A-4F37-94FF-04E858227001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071280" y="312947"/>
                  <a:ext cx="239400" cy="33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198216E9-5370-4CEB-883E-5C5C17A1BD2D}"/>
                    </a:ext>
                  </a:extLst>
                </p14:cNvPr>
                <p14:cNvContentPartPr/>
                <p14:nvPr/>
              </p14:nvContentPartPr>
              <p14:xfrm>
                <a:off x="1365760" y="317267"/>
                <a:ext cx="137880" cy="33444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198216E9-5370-4CEB-883E-5C5C17A1BD2D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356760" y="308627"/>
                  <a:ext cx="155520" cy="35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DF5A4EDB-DF5A-4FE0-8BAA-53294F7514F3}"/>
                    </a:ext>
                  </a:extLst>
                </p14:cNvPr>
                <p14:cNvContentPartPr/>
                <p14:nvPr/>
              </p14:nvContentPartPr>
              <p14:xfrm>
                <a:off x="1510840" y="507347"/>
                <a:ext cx="149760" cy="1231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DF5A4EDB-DF5A-4FE0-8BAA-53294F7514F3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501840" y="498707"/>
                  <a:ext cx="16740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981DDFEB-742E-4D1A-85C3-350F63734B37}"/>
                    </a:ext>
                  </a:extLst>
                </p14:cNvPr>
                <p14:cNvContentPartPr/>
                <p14:nvPr/>
              </p14:nvContentPartPr>
              <p14:xfrm>
                <a:off x="1734760" y="496907"/>
                <a:ext cx="152280" cy="1569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981DDFEB-742E-4D1A-85C3-350F63734B37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725760" y="488267"/>
                  <a:ext cx="16992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5927D5D9-D66E-4D15-B43E-2CF672DFF0CF}"/>
                    </a:ext>
                  </a:extLst>
                </p14:cNvPr>
                <p14:cNvContentPartPr/>
                <p14:nvPr/>
              </p14:nvContentPartPr>
              <p14:xfrm>
                <a:off x="2015560" y="537947"/>
                <a:ext cx="75960" cy="144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5927D5D9-D66E-4D15-B43E-2CF672DFF0CF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006560" y="528947"/>
                  <a:ext cx="9360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0A8F791B-0867-47BB-9D83-9B72F93BFDCC}"/>
                    </a:ext>
                  </a:extLst>
                </p14:cNvPr>
                <p14:cNvContentPartPr/>
                <p14:nvPr/>
              </p14:nvContentPartPr>
              <p14:xfrm>
                <a:off x="2219320" y="357227"/>
                <a:ext cx="108360" cy="2836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0A8F791B-0867-47BB-9D83-9B72F93BFDCC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210680" y="348587"/>
                  <a:ext cx="126000" cy="30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55FC7191-0A75-445C-AD00-FC1B2EC771FB}"/>
                    </a:ext>
                  </a:extLst>
                </p14:cNvPr>
                <p14:cNvContentPartPr/>
                <p14:nvPr/>
              </p14:nvContentPartPr>
              <p14:xfrm>
                <a:off x="2234080" y="639107"/>
                <a:ext cx="156240" cy="158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55FC7191-0A75-445C-AD00-FC1B2EC771FB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225440" y="630467"/>
                  <a:ext cx="173880" cy="33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BA78A9C-0BF4-44D0-AAF7-DA62B1CB49FE}"/>
              </a:ext>
            </a:extLst>
          </p:cNvPr>
          <p:cNvGrpSpPr/>
          <p:nvPr/>
        </p:nvGrpSpPr>
        <p:grpSpPr>
          <a:xfrm>
            <a:off x="2836000" y="424907"/>
            <a:ext cx="491760" cy="186120"/>
            <a:chOff x="2836000" y="424907"/>
            <a:chExt cx="491760" cy="186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A0F5DC34-427B-4EC1-B14B-EBBC7E50677D}"/>
                    </a:ext>
                  </a:extLst>
                </p14:cNvPr>
                <p14:cNvContentPartPr/>
                <p14:nvPr/>
              </p14:nvContentPartPr>
              <p14:xfrm>
                <a:off x="2854360" y="479267"/>
                <a:ext cx="171000" cy="169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A0F5DC34-427B-4EC1-B14B-EBBC7E50677D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845720" y="470627"/>
                  <a:ext cx="18864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37B8E8E2-E3F1-438E-B62B-23597A48AD8E}"/>
                    </a:ext>
                  </a:extLst>
                </p14:cNvPr>
                <p14:cNvContentPartPr/>
                <p14:nvPr/>
              </p14:nvContentPartPr>
              <p14:xfrm>
                <a:off x="2836000" y="545147"/>
                <a:ext cx="245520" cy="338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37B8E8E2-E3F1-438E-B62B-23597A48AD8E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827000" y="536147"/>
                  <a:ext cx="26316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D375D3EE-D9C5-4D5C-B5C6-94B93F6504A4}"/>
                    </a:ext>
                  </a:extLst>
                </p14:cNvPr>
                <p14:cNvContentPartPr/>
                <p14:nvPr/>
              </p14:nvContentPartPr>
              <p14:xfrm>
                <a:off x="3151720" y="424907"/>
                <a:ext cx="176040" cy="1861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D375D3EE-D9C5-4D5C-B5C6-94B93F6504A4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143080" y="415907"/>
                  <a:ext cx="193680" cy="203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79A16DAB-338E-4DD8-B1AD-0C7F6C8E4A2C}"/>
              </a:ext>
            </a:extLst>
          </p:cNvPr>
          <p:cNvGrpSpPr/>
          <p:nvPr/>
        </p:nvGrpSpPr>
        <p:grpSpPr>
          <a:xfrm>
            <a:off x="3628720" y="235187"/>
            <a:ext cx="758160" cy="403200"/>
            <a:chOff x="3628720" y="235187"/>
            <a:chExt cx="758160" cy="403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80A883DD-DCF9-46F1-8EBE-8A9B5386FA7B}"/>
                    </a:ext>
                  </a:extLst>
                </p14:cNvPr>
                <p14:cNvContentPartPr/>
                <p14:nvPr/>
              </p14:nvContentPartPr>
              <p14:xfrm>
                <a:off x="3643840" y="296747"/>
                <a:ext cx="175680" cy="3164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80A883DD-DCF9-46F1-8EBE-8A9B5386FA7B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634840" y="288107"/>
                  <a:ext cx="193320" cy="33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9D5A56CE-90A1-4FB6-B85E-9B8026964844}"/>
                    </a:ext>
                  </a:extLst>
                </p14:cNvPr>
                <p14:cNvContentPartPr/>
                <p14:nvPr/>
              </p14:nvContentPartPr>
              <p14:xfrm>
                <a:off x="3628720" y="235187"/>
                <a:ext cx="325080" cy="1659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9D5A56CE-90A1-4FB6-B85E-9B8026964844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619720" y="226187"/>
                  <a:ext cx="34272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5DA0DDD2-52DD-4B96-B945-A47CBC32CDA4}"/>
                    </a:ext>
                  </a:extLst>
                </p14:cNvPr>
                <p14:cNvContentPartPr/>
                <p14:nvPr/>
              </p14:nvContentPartPr>
              <p14:xfrm>
                <a:off x="3766960" y="454787"/>
                <a:ext cx="139320" cy="1623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5DA0DDD2-52DD-4B96-B945-A47CBC32CDA4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757960" y="446147"/>
                  <a:ext cx="15696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37FC7FFF-67DE-4192-8725-B72D05AEAAAB}"/>
                    </a:ext>
                  </a:extLst>
                </p14:cNvPr>
                <p14:cNvContentPartPr/>
                <p14:nvPr/>
              </p14:nvContentPartPr>
              <p14:xfrm>
                <a:off x="3914560" y="488627"/>
                <a:ext cx="110160" cy="1497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37FC7FFF-67DE-4192-8725-B72D05AEAAAB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905920" y="479627"/>
                  <a:ext cx="12780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22E5E639-0985-4157-AD4F-AE5477FD9723}"/>
                    </a:ext>
                  </a:extLst>
                </p14:cNvPr>
                <p14:cNvContentPartPr/>
                <p14:nvPr/>
              </p14:nvContentPartPr>
              <p14:xfrm>
                <a:off x="4119400" y="506987"/>
                <a:ext cx="28440" cy="1080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22E5E639-0985-4157-AD4F-AE5477FD9723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110400" y="498347"/>
                  <a:ext cx="4608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42137C88-6B33-4BEA-8529-B59AEF84D3BA}"/>
                    </a:ext>
                  </a:extLst>
                </p14:cNvPr>
                <p14:cNvContentPartPr/>
                <p14:nvPr/>
              </p14:nvContentPartPr>
              <p14:xfrm>
                <a:off x="4181680" y="521027"/>
                <a:ext cx="205200" cy="705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42137C88-6B33-4BEA-8529-B59AEF84D3BA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173040" y="512027"/>
                  <a:ext cx="22284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EFAD887B-AD10-4412-A71A-FA9AC5843600}"/>
                    </a:ext>
                  </a:extLst>
                </p14:cNvPr>
                <p14:cNvContentPartPr/>
                <p14:nvPr/>
              </p14:nvContentPartPr>
              <p14:xfrm>
                <a:off x="4214080" y="335987"/>
                <a:ext cx="22320" cy="324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EFAD887B-AD10-4412-A71A-FA9AC5843600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205440" y="326987"/>
                  <a:ext cx="39960" cy="50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AF66BCD0-5DF1-4255-995C-9EE070971AD8}"/>
              </a:ext>
            </a:extLst>
          </p:cNvPr>
          <p:cNvGrpSpPr/>
          <p:nvPr/>
        </p:nvGrpSpPr>
        <p:grpSpPr>
          <a:xfrm>
            <a:off x="4764160" y="274067"/>
            <a:ext cx="1424160" cy="310320"/>
            <a:chOff x="4764160" y="274067"/>
            <a:chExt cx="1424160" cy="310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84690F34-13E9-46FE-80DA-AF3CFD4137FA}"/>
                    </a:ext>
                  </a:extLst>
                </p14:cNvPr>
                <p14:cNvContentPartPr/>
                <p14:nvPr/>
              </p14:nvContentPartPr>
              <p14:xfrm>
                <a:off x="4764160" y="277307"/>
                <a:ext cx="253800" cy="3009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84690F34-13E9-46FE-80DA-AF3CFD4137FA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755520" y="268667"/>
                  <a:ext cx="271440" cy="31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69B28BD7-5AAF-4422-B9F9-34C736D1B12C}"/>
                    </a:ext>
                  </a:extLst>
                </p14:cNvPr>
                <p14:cNvContentPartPr/>
                <p14:nvPr/>
              </p14:nvContentPartPr>
              <p14:xfrm>
                <a:off x="5064040" y="324107"/>
                <a:ext cx="222120" cy="21600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69B28BD7-5AAF-4422-B9F9-34C736D1B12C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055400" y="315107"/>
                  <a:ext cx="23976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47FFA855-E17D-4214-BE29-0D5DF0CB3B4B}"/>
                    </a:ext>
                  </a:extLst>
                </p14:cNvPr>
                <p14:cNvContentPartPr/>
                <p14:nvPr/>
              </p14:nvContentPartPr>
              <p14:xfrm>
                <a:off x="5331880" y="274067"/>
                <a:ext cx="281160" cy="26460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47FFA855-E17D-4214-BE29-0D5DF0CB3B4B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323240" y="265427"/>
                  <a:ext cx="298800" cy="28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21A5D946-205E-4891-BD60-4B6C2DB4B423}"/>
                    </a:ext>
                  </a:extLst>
                </p14:cNvPr>
                <p14:cNvContentPartPr/>
                <p14:nvPr/>
              </p14:nvContentPartPr>
              <p14:xfrm>
                <a:off x="5744800" y="449387"/>
                <a:ext cx="278640" cy="2232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21A5D946-205E-4891-BD60-4B6C2DB4B423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735800" y="440747"/>
                  <a:ext cx="29628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F304A905-D371-46FF-836F-3A25BE8FC8C1}"/>
                    </a:ext>
                  </a:extLst>
                </p14:cNvPr>
                <p14:cNvContentPartPr/>
                <p14:nvPr/>
              </p14:nvContentPartPr>
              <p14:xfrm>
                <a:off x="5754880" y="512387"/>
                <a:ext cx="298440" cy="194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F304A905-D371-46FF-836F-3A25BE8FC8C1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745880" y="503387"/>
                  <a:ext cx="31608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52A5919D-006B-4A7A-8F2F-671424C543F2}"/>
                    </a:ext>
                  </a:extLst>
                </p14:cNvPr>
                <p14:cNvContentPartPr/>
                <p14:nvPr/>
              </p14:nvContentPartPr>
              <p14:xfrm>
                <a:off x="6052240" y="438227"/>
                <a:ext cx="136080" cy="1461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52A5919D-006B-4A7A-8F2F-671424C543F2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043600" y="429227"/>
                  <a:ext cx="153720" cy="163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4714402C-8715-4A81-9235-72D882909760}"/>
              </a:ext>
            </a:extLst>
          </p:cNvPr>
          <p:cNvGrpSpPr/>
          <p:nvPr/>
        </p:nvGrpSpPr>
        <p:grpSpPr>
          <a:xfrm>
            <a:off x="2641600" y="947627"/>
            <a:ext cx="798120" cy="383040"/>
            <a:chOff x="2641600" y="947627"/>
            <a:chExt cx="798120" cy="383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60A77C7D-B1DA-4E3A-A5E5-0F4ABE813DA8}"/>
                    </a:ext>
                  </a:extLst>
                </p14:cNvPr>
                <p14:cNvContentPartPr/>
                <p14:nvPr/>
              </p14:nvContentPartPr>
              <p14:xfrm>
                <a:off x="2641600" y="947627"/>
                <a:ext cx="280800" cy="32688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60A77C7D-B1DA-4E3A-A5E5-0F4ABE813DA8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632600" y="938987"/>
                  <a:ext cx="298440" cy="34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7DB9A800-AAF3-4834-B7DD-E9BAAA7F7427}"/>
                    </a:ext>
                  </a:extLst>
                </p14:cNvPr>
                <p14:cNvContentPartPr/>
                <p14:nvPr/>
              </p14:nvContentPartPr>
              <p14:xfrm>
                <a:off x="3018160" y="1240307"/>
                <a:ext cx="95400" cy="9036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7DB9A800-AAF3-4834-B7DD-E9BAAA7F7427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009160" y="1231667"/>
                  <a:ext cx="11304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BD4CD460-349E-47CB-85B0-6BEDA1155CCE}"/>
                    </a:ext>
                  </a:extLst>
                </p14:cNvPr>
                <p14:cNvContentPartPr/>
                <p14:nvPr/>
              </p14:nvContentPartPr>
              <p14:xfrm>
                <a:off x="3042280" y="1104227"/>
                <a:ext cx="19440" cy="288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BD4CD460-349E-47CB-85B0-6BEDA1155CCE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3033640" y="1095587"/>
                  <a:ext cx="37080" cy="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AC0E2374-5185-43B1-9958-F7182CDB81E5}"/>
                    </a:ext>
                  </a:extLst>
                </p14:cNvPr>
                <p14:cNvContentPartPr/>
                <p14:nvPr/>
              </p14:nvContentPartPr>
              <p14:xfrm>
                <a:off x="3310480" y="1142747"/>
                <a:ext cx="129240" cy="10368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AC0E2374-5185-43B1-9958-F7182CDB81E5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301840" y="1133747"/>
                  <a:ext cx="146880" cy="121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82367450-54AA-44F5-917B-8D3392A96170}"/>
              </a:ext>
            </a:extLst>
          </p:cNvPr>
          <p:cNvGrpSpPr/>
          <p:nvPr/>
        </p:nvGrpSpPr>
        <p:grpSpPr>
          <a:xfrm>
            <a:off x="3808360" y="809387"/>
            <a:ext cx="932760" cy="568800"/>
            <a:chOff x="3808360" y="809387"/>
            <a:chExt cx="932760" cy="56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CF3D3B34-D705-4554-B53C-47CE17895DD3}"/>
                    </a:ext>
                  </a:extLst>
                </p14:cNvPr>
                <p14:cNvContentPartPr/>
                <p14:nvPr/>
              </p14:nvContentPartPr>
              <p14:xfrm>
                <a:off x="3808360" y="935027"/>
                <a:ext cx="256320" cy="4431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CF3D3B34-D705-4554-B53C-47CE17895DD3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3799360" y="926027"/>
                  <a:ext cx="273960" cy="46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CAFA7DC8-0A7F-4799-BE64-FC7B08F56228}"/>
                    </a:ext>
                  </a:extLst>
                </p14:cNvPr>
                <p14:cNvContentPartPr/>
                <p14:nvPr/>
              </p14:nvContentPartPr>
              <p14:xfrm>
                <a:off x="4216960" y="1003427"/>
                <a:ext cx="330480" cy="26028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CAFA7DC8-0A7F-4799-BE64-FC7B08F56228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4208320" y="994427"/>
                  <a:ext cx="34812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14F84971-7C7E-4568-85D9-82E58D9E4A83}"/>
                    </a:ext>
                  </a:extLst>
                </p14:cNvPr>
                <p14:cNvContentPartPr/>
                <p14:nvPr/>
              </p14:nvContentPartPr>
              <p14:xfrm>
                <a:off x="4593160" y="1235267"/>
                <a:ext cx="25200" cy="8820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14F84971-7C7E-4568-85D9-82E58D9E4A83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4584520" y="1226267"/>
                  <a:ext cx="4284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374B871F-9E81-42FA-BF17-0E66BA313ABF}"/>
                    </a:ext>
                  </a:extLst>
                </p14:cNvPr>
                <p14:cNvContentPartPr/>
                <p14:nvPr/>
              </p14:nvContentPartPr>
              <p14:xfrm>
                <a:off x="4633120" y="1243907"/>
                <a:ext cx="108000" cy="5184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374B871F-9E81-42FA-BF17-0E66BA313ABF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624480" y="1235267"/>
                  <a:ext cx="12564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06C70DEE-F2BF-43D2-8137-FEEDD68D94F7}"/>
                    </a:ext>
                  </a:extLst>
                </p14:cNvPr>
                <p14:cNvContentPartPr/>
                <p14:nvPr/>
              </p14:nvContentPartPr>
              <p14:xfrm>
                <a:off x="4630600" y="868787"/>
                <a:ext cx="73440" cy="9828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06C70DEE-F2BF-43D2-8137-FEEDD68D94F7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4621600" y="860147"/>
                  <a:ext cx="9108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90E8341E-5A5B-4657-90BB-814B3BF28568}"/>
                    </a:ext>
                  </a:extLst>
                </p14:cNvPr>
                <p14:cNvContentPartPr/>
                <p14:nvPr/>
              </p14:nvContentPartPr>
              <p14:xfrm>
                <a:off x="4675240" y="809387"/>
                <a:ext cx="7560" cy="1080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90E8341E-5A5B-4657-90BB-814B3BF28568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666600" y="800387"/>
                  <a:ext cx="25200" cy="28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41D19BE3-B3C6-499C-95F6-21B421933CFA}"/>
                  </a:ext>
                </a:extLst>
              </p14:cNvPr>
              <p14:cNvContentPartPr/>
              <p14:nvPr/>
            </p14:nvContentPartPr>
            <p14:xfrm>
              <a:off x="4972960" y="1242827"/>
              <a:ext cx="39960" cy="8100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41D19BE3-B3C6-499C-95F6-21B421933CFA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4964320" y="1233827"/>
                <a:ext cx="57600" cy="98640"/>
              </a:xfrm>
              <a:prstGeom prst="rect">
                <a:avLst/>
              </a:prstGeom>
            </p:spPr>
          </p:pic>
        </mc:Fallback>
      </mc:AlternateContent>
      <p:grpSp>
        <p:nvGrpSpPr>
          <p:cNvPr id="58" name="Group 57">
            <a:extLst>
              <a:ext uri="{FF2B5EF4-FFF2-40B4-BE49-F238E27FC236}">
                <a16:creationId xmlns:a16="http://schemas.microsoft.com/office/drawing/2014/main" id="{3E4CB27C-4ED3-477D-8541-6489E485DEE7}"/>
              </a:ext>
            </a:extLst>
          </p:cNvPr>
          <p:cNvGrpSpPr/>
          <p:nvPr/>
        </p:nvGrpSpPr>
        <p:grpSpPr>
          <a:xfrm>
            <a:off x="5315320" y="766187"/>
            <a:ext cx="511200" cy="614160"/>
            <a:chOff x="5315320" y="766187"/>
            <a:chExt cx="511200" cy="614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D0854933-4200-4BF2-AC32-DC7A4491DEEE}"/>
                    </a:ext>
                  </a:extLst>
                </p14:cNvPr>
                <p14:cNvContentPartPr/>
                <p14:nvPr/>
              </p14:nvContentPartPr>
              <p14:xfrm>
                <a:off x="5315320" y="1027547"/>
                <a:ext cx="351360" cy="25848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D0854933-4200-4BF2-AC32-DC7A4491DEEE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5306320" y="1018547"/>
                  <a:ext cx="369000" cy="27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9838063F-9AF3-46C5-A155-57C4325C92D1}"/>
                    </a:ext>
                  </a:extLst>
                </p14:cNvPr>
                <p14:cNvContentPartPr/>
                <p14:nvPr/>
              </p14:nvContentPartPr>
              <p14:xfrm>
                <a:off x="5709160" y="1284587"/>
                <a:ext cx="23400" cy="9576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9838063F-9AF3-46C5-A155-57C4325C92D1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5700520" y="1275587"/>
                  <a:ext cx="4104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F75EB4B4-EA05-4556-B1AD-C069D9C371A6}"/>
                    </a:ext>
                  </a:extLst>
                </p14:cNvPr>
                <p14:cNvContentPartPr/>
                <p14:nvPr/>
              </p14:nvContentPartPr>
              <p14:xfrm>
                <a:off x="5737960" y="1285667"/>
                <a:ext cx="88560" cy="709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F75EB4B4-EA05-4556-B1AD-C069D9C371A6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5728960" y="1277027"/>
                  <a:ext cx="10620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0B05395A-C41C-4C57-A0CC-7D12246E0ABD}"/>
                    </a:ext>
                  </a:extLst>
                </p14:cNvPr>
                <p14:cNvContentPartPr/>
                <p14:nvPr/>
              </p14:nvContentPartPr>
              <p14:xfrm>
                <a:off x="5742640" y="834587"/>
                <a:ext cx="54720" cy="1058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0B05395A-C41C-4C57-A0CC-7D12246E0ABD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733640" y="825587"/>
                  <a:ext cx="7236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5137BD4C-0007-4BCC-8E64-171DFF438C20}"/>
                    </a:ext>
                  </a:extLst>
                </p14:cNvPr>
                <p14:cNvContentPartPr/>
                <p14:nvPr/>
              </p14:nvContentPartPr>
              <p14:xfrm>
                <a:off x="5766400" y="766187"/>
                <a:ext cx="28080" cy="1440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5137BD4C-0007-4BCC-8E64-171DFF438C20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757400" y="757547"/>
                  <a:ext cx="45720" cy="32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28CAD59A-A51C-42F7-A768-DCBF5A2C948D}"/>
                  </a:ext>
                </a:extLst>
              </p14:cNvPr>
              <p14:cNvContentPartPr/>
              <p14:nvPr/>
            </p14:nvContentPartPr>
            <p14:xfrm>
              <a:off x="6181840" y="1250387"/>
              <a:ext cx="31320" cy="9072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28CAD59A-A51C-42F7-A768-DCBF5A2C948D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6173200" y="1241747"/>
                <a:ext cx="48960" cy="108360"/>
              </a:xfrm>
              <a:prstGeom prst="rect">
                <a:avLst/>
              </a:prstGeom>
            </p:spPr>
          </p:pic>
        </mc:Fallback>
      </mc:AlternateContent>
      <p:grpSp>
        <p:nvGrpSpPr>
          <p:cNvPr id="57" name="Group 56">
            <a:extLst>
              <a:ext uri="{FF2B5EF4-FFF2-40B4-BE49-F238E27FC236}">
                <a16:creationId xmlns:a16="http://schemas.microsoft.com/office/drawing/2014/main" id="{F6454CD9-5EB9-4021-9530-1DFAB5C2CC94}"/>
              </a:ext>
            </a:extLst>
          </p:cNvPr>
          <p:cNvGrpSpPr/>
          <p:nvPr/>
        </p:nvGrpSpPr>
        <p:grpSpPr>
          <a:xfrm>
            <a:off x="6402520" y="814427"/>
            <a:ext cx="819360" cy="682560"/>
            <a:chOff x="6402520" y="814427"/>
            <a:chExt cx="819360" cy="682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A73F378A-EE2F-4C5D-B499-FCC0C41E17A3}"/>
                    </a:ext>
                  </a:extLst>
                </p14:cNvPr>
                <p14:cNvContentPartPr/>
                <p14:nvPr/>
              </p14:nvContentPartPr>
              <p14:xfrm>
                <a:off x="6439960" y="1049147"/>
                <a:ext cx="120960" cy="23256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A73F378A-EE2F-4C5D-B499-FCC0C41E17A3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6430960" y="1040147"/>
                  <a:ext cx="13860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F45A9AF5-6A7B-48AA-9A56-CD262FFB2D27}"/>
                    </a:ext>
                  </a:extLst>
                </p14:cNvPr>
                <p14:cNvContentPartPr/>
                <p14:nvPr/>
              </p14:nvContentPartPr>
              <p14:xfrm>
                <a:off x="6402520" y="991547"/>
                <a:ext cx="259560" cy="313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F45A9AF5-6A7B-48AA-9A56-CD262FFB2D27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6393880" y="982547"/>
                  <a:ext cx="27720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16DFD992-E0DA-4C87-A8B7-609D2A966784}"/>
                    </a:ext>
                  </a:extLst>
                </p14:cNvPr>
                <p14:cNvContentPartPr/>
                <p14:nvPr/>
              </p14:nvContentPartPr>
              <p14:xfrm>
                <a:off x="6613480" y="1284587"/>
                <a:ext cx="24840" cy="12528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16DFD992-E0DA-4C87-A8B7-609D2A966784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604840" y="1275587"/>
                  <a:ext cx="4248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1D4C85E2-AF92-4B42-B84E-A67DE8A241C0}"/>
                    </a:ext>
                  </a:extLst>
                </p14:cNvPr>
                <p14:cNvContentPartPr/>
                <p14:nvPr/>
              </p14:nvContentPartPr>
              <p14:xfrm>
                <a:off x="6642640" y="1317347"/>
                <a:ext cx="121680" cy="5688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1D4C85E2-AF92-4B42-B84E-A67DE8A241C0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633640" y="1308347"/>
                  <a:ext cx="13932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DF70A0E8-3678-4FA0-89D5-D401695D93BA}"/>
                    </a:ext>
                  </a:extLst>
                </p14:cNvPr>
                <p14:cNvContentPartPr/>
                <p14:nvPr/>
              </p14:nvContentPartPr>
              <p14:xfrm>
                <a:off x="6764320" y="880667"/>
                <a:ext cx="63720" cy="11232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DF70A0E8-3678-4FA0-89D5-D401695D93BA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755680" y="871667"/>
                  <a:ext cx="8136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4DE89FEE-2553-4973-98D5-44F63BB592AB}"/>
                    </a:ext>
                  </a:extLst>
                </p14:cNvPr>
                <p14:cNvContentPartPr/>
                <p14:nvPr/>
              </p14:nvContentPartPr>
              <p14:xfrm>
                <a:off x="6780520" y="814427"/>
                <a:ext cx="29880" cy="792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4DE89FEE-2553-4973-98D5-44F63BB592AB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771520" y="805427"/>
                  <a:ext cx="4752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F2ACA6E1-B78A-4A11-9C4B-308D51E6429D}"/>
                    </a:ext>
                  </a:extLst>
                </p14:cNvPr>
                <p14:cNvContentPartPr/>
                <p14:nvPr/>
              </p14:nvContentPartPr>
              <p14:xfrm>
                <a:off x="6867640" y="986147"/>
                <a:ext cx="354240" cy="5108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F2ACA6E1-B78A-4A11-9C4B-308D51E6429D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858640" y="977147"/>
                  <a:ext cx="371880" cy="528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EF07C8E2-03BA-40B9-AC81-8705BC85C01B}"/>
                  </a:ext>
                </a:extLst>
              </p14:cNvPr>
              <p14:cNvContentPartPr/>
              <p14:nvPr/>
            </p14:nvContentPartPr>
            <p14:xfrm>
              <a:off x="1054360" y="2171987"/>
              <a:ext cx="205920" cy="29808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EF07C8E2-03BA-40B9-AC81-8705BC85C01B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1045720" y="2163347"/>
                <a:ext cx="223560" cy="315720"/>
              </a:xfrm>
              <a:prstGeom prst="rect">
                <a:avLst/>
              </a:prstGeom>
            </p:spPr>
          </p:pic>
        </mc:Fallback>
      </mc:AlternateContent>
      <p:grpSp>
        <p:nvGrpSpPr>
          <p:cNvPr id="67" name="Group 66">
            <a:extLst>
              <a:ext uri="{FF2B5EF4-FFF2-40B4-BE49-F238E27FC236}">
                <a16:creationId xmlns:a16="http://schemas.microsoft.com/office/drawing/2014/main" id="{743DC927-B718-42B0-9DEF-DE84B2B24EDF}"/>
              </a:ext>
            </a:extLst>
          </p:cNvPr>
          <p:cNvGrpSpPr/>
          <p:nvPr/>
        </p:nvGrpSpPr>
        <p:grpSpPr>
          <a:xfrm>
            <a:off x="7416640" y="1016387"/>
            <a:ext cx="934200" cy="356040"/>
            <a:chOff x="7416640" y="1016387"/>
            <a:chExt cx="934200" cy="356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6C8BC539-259D-4862-8C84-2F0509691E04}"/>
                    </a:ext>
                  </a:extLst>
                </p14:cNvPr>
                <p14:cNvContentPartPr/>
                <p14:nvPr/>
              </p14:nvContentPartPr>
              <p14:xfrm>
                <a:off x="7416640" y="1305467"/>
                <a:ext cx="40680" cy="6696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6C8BC539-259D-4862-8C84-2F0509691E04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7408000" y="1296827"/>
                  <a:ext cx="5832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EA5889DF-280D-497B-893A-CC10860AB1C7}"/>
                    </a:ext>
                  </a:extLst>
                </p14:cNvPr>
                <p14:cNvContentPartPr/>
                <p14:nvPr/>
              </p14:nvContentPartPr>
              <p14:xfrm>
                <a:off x="7624360" y="1130147"/>
                <a:ext cx="154440" cy="14256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EA5889DF-280D-497B-893A-CC10860AB1C7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7615720" y="1121147"/>
                  <a:ext cx="17208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15E174C8-414B-4612-9B22-C5BC6ED500D8}"/>
                    </a:ext>
                  </a:extLst>
                </p14:cNvPr>
                <p14:cNvContentPartPr/>
                <p14:nvPr/>
              </p14:nvContentPartPr>
              <p14:xfrm>
                <a:off x="7756480" y="1037627"/>
                <a:ext cx="258120" cy="11196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15E174C8-414B-4612-9B22-C5BC6ED500D8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747840" y="1028627"/>
                  <a:ext cx="27576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E8023EE4-25FD-4C0E-9058-D0246D9C678D}"/>
                    </a:ext>
                  </a:extLst>
                </p14:cNvPr>
                <p14:cNvContentPartPr/>
                <p14:nvPr/>
              </p14:nvContentPartPr>
              <p14:xfrm>
                <a:off x="7914520" y="1201067"/>
                <a:ext cx="130680" cy="2808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E8023EE4-25FD-4C0E-9058-D0246D9C678D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7905520" y="1192427"/>
                  <a:ext cx="14832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2ED1D07C-6213-4D93-8FD4-38A8A749D9E7}"/>
                    </a:ext>
                  </a:extLst>
                </p14:cNvPr>
                <p14:cNvContentPartPr/>
                <p14:nvPr/>
              </p14:nvContentPartPr>
              <p14:xfrm>
                <a:off x="8161480" y="1016387"/>
                <a:ext cx="95040" cy="24804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2ED1D07C-6213-4D93-8FD4-38A8A749D9E7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8152480" y="1007387"/>
                  <a:ext cx="11268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7D4A233D-0979-4261-9C60-2295911747D4}"/>
                    </a:ext>
                  </a:extLst>
                </p14:cNvPr>
                <p14:cNvContentPartPr/>
                <p14:nvPr/>
              </p14:nvContentPartPr>
              <p14:xfrm>
                <a:off x="8158600" y="1259387"/>
                <a:ext cx="192240" cy="2088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7D4A233D-0979-4261-9C60-2295911747D4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8149960" y="1250747"/>
                  <a:ext cx="209880" cy="38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C83F71D1-6FDA-4B1A-92C6-4B0522B0C284}"/>
              </a:ext>
            </a:extLst>
          </p:cNvPr>
          <p:cNvGrpSpPr/>
          <p:nvPr/>
        </p:nvGrpSpPr>
        <p:grpSpPr>
          <a:xfrm>
            <a:off x="1369000" y="2089187"/>
            <a:ext cx="1232280" cy="354600"/>
            <a:chOff x="1369000" y="2089187"/>
            <a:chExt cx="1232280" cy="35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C421DEEB-07F8-405B-BCDB-3A2E1A4D1C46}"/>
                    </a:ext>
                  </a:extLst>
                </p14:cNvPr>
                <p14:cNvContentPartPr/>
                <p14:nvPr/>
              </p14:nvContentPartPr>
              <p14:xfrm>
                <a:off x="1369000" y="2089187"/>
                <a:ext cx="144000" cy="31680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C421DEEB-07F8-405B-BCDB-3A2E1A4D1C46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360360" y="2080547"/>
                  <a:ext cx="161640" cy="33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20AC663C-F249-489C-B389-70DF1A0E5A06}"/>
                    </a:ext>
                  </a:extLst>
                </p14:cNvPr>
                <p14:cNvContentPartPr/>
                <p14:nvPr/>
              </p14:nvContentPartPr>
              <p14:xfrm>
                <a:off x="1529560" y="2289347"/>
                <a:ext cx="117360" cy="10440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20AC663C-F249-489C-B389-70DF1A0E5A06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520920" y="2280707"/>
                  <a:ext cx="13500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DBF29A4B-E275-441A-9FC5-ABF03264523D}"/>
                    </a:ext>
                  </a:extLst>
                </p14:cNvPr>
                <p14:cNvContentPartPr/>
                <p14:nvPr/>
              </p14:nvContentPartPr>
              <p14:xfrm>
                <a:off x="1745920" y="2278187"/>
                <a:ext cx="147600" cy="16380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DBF29A4B-E275-441A-9FC5-ABF03264523D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737280" y="2269547"/>
                  <a:ext cx="16524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A1EBAEF0-235D-4F81-8523-BD1FC930EDCF}"/>
                    </a:ext>
                  </a:extLst>
                </p14:cNvPr>
                <p14:cNvContentPartPr/>
                <p14:nvPr/>
              </p14:nvContentPartPr>
              <p14:xfrm>
                <a:off x="2036800" y="2334347"/>
                <a:ext cx="216360" cy="2412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A1EBAEF0-235D-4F81-8523-BD1FC930EDCF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2027800" y="2325707"/>
                  <a:ext cx="23400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6553D6E5-2F48-4D79-B3FA-32D3A4B916BD}"/>
                    </a:ext>
                  </a:extLst>
                </p14:cNvPr>
                <p14:cNvContentPartPr/>
                <p14:nvPr/>
              </p14:nvContentPartPr>
              <p14:xfrm>
                <a:off x="2362960" y="2151107"/>
                <a:ext cx="238320" cy="29268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6553D6E5-2F48-4D79-B3FA-32D3A4B916BD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2354320" y="2142467"/>
                  <a:ext cx="255960" cy="310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012C3715-57E1-49DD-8F90-29D4B7768358}"/>
              </a:ext>
            </a:extLst>
          </p:cNvPr>
          <p:cNvGrpSpPr/>
          <p:nvPr/>
        </p:nvGrpSpPr>
        <p:grpSpPr>
          <a:xfrm>
            <a:off x="3025000" y="2174867"/>
            <a:ext cx="593280" cy="203760"/>
            <a:chOff x="3025000" y="2174867"/>
            <a:chExt cx="593280" cy="203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6A877D0F-DA24-4181-8E6C-C22D79B9EBF1}"/>
                    </a:ext>
                  </a:extLst>
                </p14:cNvPr>
                <p14:cNvContentPartPr/>
                <p14:nvPr/>
              </p14:nvContentPartPr>
              <p14:xfrm>
                <a:off x="3025000" y="2215547"/>
                <a:ext cx="397080" cy="2700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6A877D0F-DA24-4181-8E6C-C22D79B9EBF1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3016000" y="2206547"/>
                  <a:ext cx="41472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2AFEE07C-C8EC-40D7-A331-1B5D589A4552}"/>
                    </a:ext>
                  </a:extLst>
                </p14:cNvPr>
                <p14:cNvContentPartPr/>
                <p14:nvPr/>
              </p14:nvContentPartPr>
              <p14:xfrm>
                <a:off x="3085480" y="2272067"/>
                <a:ext cx="417240" cy="2916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2AFEE07C-C8EC-40D7-A331-1B5D589A4552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3076480" y="2263427"/>
                  <a:ext cx="43488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7998A0A1-B70B-4F4D-8924-41F759E5D19A}"/>
                    </a:ext>
                  </a:extLst>
                </p14:cNvPr>
                <p14:cNvContentPartPr/>
                <p14:nvPr/>
              </p14:nvContentPartPr>
              <p14:xfrm>
                <a:off x="3499120" y="2174867"/>
                <a:ext cx="119160" cy="20376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7998A0A1-B70B-4F4D-8924-41F759E5D19A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3490120" y="2165867"/>
                  <a:ext cx="136800" cy="221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4596DFE7-B6FD-4AA4-B980-BC438BB09C9D}"/>
              </a:ext>
            </a:extLst>
          </p:cNvPr>
          <p:cNvGrpSpPr/>
          <p:nvPr/>
        </p:nvGrpSpPr>
        <p:grpSpPr>
          <a:xfrm>
            <a:off x="3948040" y="1946987"/>
            <a:ext cx="973800" cy="448560"/>
            <a:chOff x="3948040" y="1946987"/>
            <a:chExt cx="973800" cy="448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BFBFF8D3-27F2-4191-897A-D4661EDBD7DA}"/>
                    </a:ext>
                  </a:extLst>
                </p14:cNvPr>
                <p14:cNvContentPartPr/>
                <p14:nvPr/>
              </p14:nvContentPartPr>
              <p14:xfrm>
                <a:off x="3976840" y="2067587"/>
                <a:ext cx="151200" cy="32796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BFBFF8D3-27F2-4191-897A-D4661EDBD7DA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3968200" y="2058947"/>
                  <a:ext cx="168840" cy="34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629CA5D2-21B8-45CD-89C5-662F429464C6}"/>
                    </a:ext>
                  </a:extLst>
                </p14:cNvPr>
                <p14:cNvContentPartPr/>
                <p14:nvPr/>
              </p14:nvContentPartPr>
              <p14:xfrm>
                <a:off x="3948040" y="1946987"/>
                <a:ext cx="433440" cy="15048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629CA5D2-21B8-45CD-89C5-662F429464C6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3939040" y="1937987"/>
                  <a:ext cx="45108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E949468D-4AA4-476B-9D38-4F72932CA9CB}"/>
                    </a:ext>
                  </a:extLst>
                </p14:cNvPr>
                <p14:cNvContentPartPr/>
                <p14:nvPr/>
              </p14:nvContentPartPr>
              <p14:xfrm>
                <a:off x="4241800" y="2187107"/>
                <a:ext cx="150840" cy="17496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E949468D-4AA4-476B-9D38-4F72932CA9CB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4232800" y="2178107"/>
                  <a:ext cx="16848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9438E10D-A207-4874-BC71-F923E596DF12}"/>
                    </a:ext>
                  </a:extLst>
                </p14:cNvPr>
                <p14:cNvContentPartPr/>
                <p14:nvPr/>
              </p14:nvContentPartPr>
              <p14:xfrm>
                <a:off x="4371400" y="2230667"/>
                <a:ext cx="159840" cy="13572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9438E10D-A207-4874-BC71-F923E596DF12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4362760" y="2221667"/>
                  <a:ext cx="1774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CE8791A5-BFC0-4C60-9BB8-DE48928BB48E}"/>
                    </a:ext>
                  </a:extLst>
                </p14:cNvPr>
                <p14:cNvContentPartPr/>
                <p14:nvPr/>
              </p14:nvContentPartPr>
              <p14:xfrm>
                <a:off x="4634200" y="2278547"/>
                <a:ext cx="13320" cy="7992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CE8791A5-BFC0-4C60-9BB8-DE48928BB48E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4625560" y="2269907"/>
                  <a:ext cx="3096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DD3A93E2-888B-4831-9458-3446BFCBE148}"/>
                    </a:ext>
                  </a:extLst>
                </p14:cNvPr>
                <p14:cNvContentPartPr/>
                <p14:nvPr/>
              </p14:nvContentPartPr>
              <p14:xfrm>
                <a:off x="4701520" y="2280347"/>
                <a:ext cx="220320" cy="7272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DD3A93E2-888B-4831-9458-3446BFCBE148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4692880" y="2271707"/>
                  <a:ext cx="23796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FDA095F8-CCBD-4D76-ABB4-99A063A3D2F4}"/>
                    </a:ext>
                  </a:extLst>
                </p14:cNvPr>
                <p14:cNvContentPartPr/>
                <p14:nvPr/>
              </p14:nvContentPartPr>
              <p14:xfrm>
                <a:off x="4715920" y="2159387"/>
                <a:ext cx="29160" cy="2232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FDA095F8-CCBD-4D76-ABB4-99A063A3D2F4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4706920" y="2150387"/>
                  <a:ext cx="46800" cy="39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6888728D-B6D6-4876-B16E-F1870CA03286}"/>
              </a:ext>
            </a:extLst>
          </p:cNvPr>
          <p:cNvGrpSpPr/>
          <p:nvPr/>
        </p:nvGrpSpPr>
        <p:grpSpPr>
          <a:xfrm>
            <a:off x="5280400" y="2056067"/>
            <a:ext cx="903240" cy="309960"/>
            <a:chOff x="5280400" y="2056067"/>
            <a:chExt cx="903240" cy="309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0A0D388C-D0C0-433E-A6C3-62560F4F1868}"/>
                    </a:ext>
                  </a:extLst>
                </p14:cNvPr>
                <p14:cNvContentPartPr/>
                <p14:nvPr/>
              </p14:nvContentPartPr>
              <p14:xfrm>
                <a:off x="5280400" y="2056067"/>
                <a:ext cx="244440" cy="30996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0A0D388C-D0C0-433E-A6C3-62560F4F1868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5271400" y="2047427"/>
                  <a:ext cx="262080" cy="32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0CCC392D-5D5C-4A08-9D1E-E7750325F946}"/>
                    </a:ext>
                  </a:extLst>
                </p14:cNvPr>
                <p14:cNvContentPartPr/>
                <p14:nvPr/>
              </p14:nvContentPartPr>
              <p14:xfrm>
                <a:off x="5607280" y="2094947"/>
                <a:ext cx="268200" cy="22716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0CCC392D-5D5C-4A08-9D1E-E7750325F946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5598640" y="2085947"/>
                  <a:ext cx="28584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4D109BD7-71E1-42B5-A1A4-C861F99DB65D}"/>
                    </a:ext>
                  </a:extLst>
                </p14:cNvPr>
                <p14:cNvContentPartPr/>
                <p14:nvPr/>
              </p14:nvContentPartPr>
              <p14:xfrm>
                <a:off x="5924080" y="2094587"/>
                <a:ext cx="259560" cy="23760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4D109BD7-71E1-42B5-A1A4-C861F99DB65D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5915080" y="2085947"/>
                  <a:ext cx="277200" cy="255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E20CB1E8-AF94-48ED-BDE6-D84077A2EE9E}"/>
              </a:ext>
            </a:extLst>
          </p:cNvPr>
          <p:cNvGrpSpPr/>
          <p:nvPr/>
        </p:nvGrpSpPr>
        <p:grpSpPr>
          <a:xfrm>
            <a:off x="6453280" y="2179187"/>
            <a:ext cx="465840" cy="182520"/>
            <a:chOff x="6453280" y="2179187"/>
            <a:chExt cx="465840" cy="182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DFA42021-3975-4919-A18F-E863ACF5D8CA}"/>
                    </a:ext>
                  </a:extLst>
                </p14:cNvPr>
                <p14:cNvContentPartPr/>
                <p14:nvPr/>
              </p14:nvContentPartPr>
              <p14:xfrm>
                <a:off x="6453280" y="2225267"/>
                <a:ext cx="283680" cy="2412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DFA42021-3975-4919-A18F-E863ACF5D8CA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6444640" y="2216627"/>
                  <a:ext cx="30132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6004AF74-0FAB-4D9F-B903-4E13BB1DB43F}"/>
                    </a:ext>
                  </a:extLst>
                </p14:cNvPr>
                <p14:cNvContentPartPr/>
                <p14:nvPr/>
              </p14:nvContentPartPr>
              <p14:xfrm>
                <a:off x="6460840" y="2285027"/>
                <a:ext cx="195480" cy="2736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6004AF74-0FAB-4D9F-B903-4E13BB1DB43F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6452200" y="2276027"/>
                  <a:ext cx="21312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7AC4D15D-2C57-4AB4-8533-59B7A47E19D4}"/>
                    </a:ext>
                  </a:extLst>
                </p14:cNvPr>
                <p14:cNvContentPartPr/>
                <p14:nvPr/>
              </p14:nvContentPartPr>
              <p14:xfrm>
                <a:off x="6760360" y="2179187"/>
                <a:ext cx="158760" cy="18252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7AC4D15D-2C57-4AB4-8533-59B7A47E19D4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6751720" y="2170547"/>
                  <a:ext cx="176400" cy="200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D5A2D49F-8DDF-4CB5-A73B-770140336F8E}"/>
                  </a:ext>
                </a:extLst>
              </p14:cNvPr>
              <p14:cNvContentPartPr/>
              <p14:nvPr/>
            </p14:nvContentPartPr>
            <p14:xfrm>
              <a:off x="2283400" y="2892347"/>
              <a:ext cx="309240" cy="30996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D5A2D49F-8DDF-4CB5-A73B-770140336F8E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2274400" y="2883707"/>
                <a:ext cx="326880" cy="32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66C302B3-CE9F-4F0B-ADF0-1FA769424852}"/>
                  </a:ext>
                </a:extLst>
              </p14:cNvPr>
              <p14:cNvContentPartPr/>
              <p14:nvPr/>
            </p14:nvContentPartPr>
            <p14:xfrm>
              <a:off x="2685160" y="3139307"/>
              <a:ext cx="122760" cy="11376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66C302B3-CE9F-4F0B-ADF0-1FA769424852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2676160" y="3130307"/>
                <a:ext cx="140400" cy="13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6F4B812B-0039-4AA3-AAB1-5886ED6B2FA3}"/>
                  </a:ext>
                </a:extLst>
              </p14:cNvPr>
              <p14:cNvContentPartPr/>
              <p14:nvPr/>
            </p14:nvContentPartPr>
            <p14:xfrm>
              <a:off x="2717200" y="3075947"/>
              <a:ext cx="31320" cy="756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6F4B812B-0039-4AA3-AAB1-5886ED6B2FA3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2708200" y="3066947"/>
                <a:ext cx="48960" cy="2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6FAD5512-9C72-4AC2-9290-1946BC2ED4C6}"/>
                  </a:ext>
                </a:extLst>
              </p14:cNvPr>
              <p14:cNvContentPartPr/>
              <p14:nvPr/>
            </p14:nvContentPartPr>
            <p14:xfrm>
              <a:off x="3199600" y="3092507"/>
              <a:ext cx="227520" cy="8820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6FAD5512-9C72-4AC2-9290-1946BC2ED4C6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3190600" y="3083867"/>
                <a:ext cx="245160" cy="105840"/>
              </a:xfrm>
              <a:prstGeom prst="rect">
                <a:avLst/>
              </a:prstGeom>
            </p:spPr>
          </p:pic>
        </mc:Fallback>
      </mc:AlternateContent>
      <p:grpSp>
        <p:nvGrpSpPr>
          <p:cNvPr id="130" name="Group 129">
            <a:extLst>
              <a:ext uri="{FF2B5EF4-FFF2-40B4-BE49-F238E27FC236}">
                <a16:creationId xmlns:a16="http://schemas.microsoft.com/office/drawing/2014/main" id="{98CAE229-DA23-42A9-87CE-C11E957955C3}"/>
              </a:ext>
            </a:extLst>
          </p:cNvPr>
          <p:cNvGrpSpPr/>
          <p:nvPr/>
        </p:nvGrpSpPr>
        <p:grpSpPr>
          <a:xfrm>
            <a:off x="3887920" y="2835827"/>
            <a:ext cx="1137960" cy="532800"/>
            <a:chOff x="3887920" y="2835827"/>
            <a:chExt cx="1137960" cy="532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FC5F0467-BD6E-4CBD-8494-16F5E36C2423}"/>
                    </a:ext>
                  </a:extLst>
                </p14:cNvPr>
                <p14:cNvContentPartPr/>
                <p14:nvPr/>
              </p14:nvContentPartPr>
              <p14:xfrm>
                <a:off x="3887920" y="2846267"/>
                <a:ext cx="227160" cy="52236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FC5F0467-BD6E-4CBD-8494-16F5E36C2423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3879280" y="2837627"/>
                  <a:ext cx="244800" cy="54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F73B7B6E-09FC-4E3D-B750-C870B4E6C299}"/>
                    </a:ext>
                  </a:extLst>
                </p14:cNvPr>
                <p14:cNvContentPartPr/>
                <p14:nvPr/>
              </p14:nvContentPartPr>
              <p14:xfrm>
                <a:off x="4296160" y="2953187"/>
                <a:ext cx="473400" cy="26748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F73B7B6E-09FC-4E3D-B750-C870B4E6C299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4287520" y="2944187"/>
                  <a:ext cx="491040" cy="28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92D17126-EB84-48A9-B056-E7371A61347F}"/>
                    </a:ext>
                  </a:extLst>
                </p14:cNvPr>
                <p14:cNvContentPartPr/>
                <p14:nvPr/>
              </p14:nvContentPartPr>
              <p14:xfrm>
                <a:off x="4761280" y="3141107"/>
                <a:ext cx="39960" cy="9396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92D17126-EB84-48A9-B056-E7371A61347F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4752640" y="3132467"/>
                  <a:ext cx="5760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162EF1DF-9B6D-4007-A8E1-DC1346E2A9F4}"/>
                    </a:ext>
                  </a:extLst>
                </p14:cNvPr>
                <p14:cNvContentPartPr/>
                <p14:nvPr/>
              </p14:nvContentPartPr>
              <p14:xfrm>
                <a:off x="4774240" y="3146147"/>
                <a:ext cx="137520" cy="10296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162EF1DF-9B6D-4007-A8E1-DC1346E2A9F4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4765600" y="3137147"/>
                  <a:ext cx="15516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6883F906-5C8F-406C-B730-C581972AEC4F}"/>
                    </a:ext>
                  </a:extLst>
                </p14:cNvPr>
                <p14:cNvContentPartPr/>
                <p14:nvPr/>
              </p14:nvContentPartPr>
              <p14:xfrm>
                <a:off x="4962160" y="2835827"/>
                <a:ext cx="63720" cy="17100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6883F906-5C8F-406C-B730-C581972AEC4F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4953160" y="2827187"/>
                  <a:ext cx="81360" cy="188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A1355FC1-5A00-4C21-A8D1-457AB0DBDDC0}"/>
              </a:ext>
            </a:extLst>
          </p:cNvPr>
          <p:cNvGrpSpPr/>
          <p:nvPr/>
        </p:nvGrpSpPr>
        <p:grpSpPr>
          <a:xfrm>
            <a:off x="5224960" y="2710187"/>
            <a:ext cx="957600" cy="597600"/>
            <a:chOff x="5224960" y="2710187"/>
            <a:chExt cx="957600" cy="597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EA3024F1-C78C-41D3-B1D3-E4060931DAD6}"/>
                    </a:ext>
                  </a:extLst>
                </p14:cNvPr>
                <p14:cNvContentPartPr/>
                <p14:nvPr/>
              </p14:nvContentPartPr>
              <p14:xfrm>
                <a:off x="5224960" y="3164507"/>
                <a:ext cx="40680" cy="7668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EA3024F1-C78C-41D3-B1D3-E4060931DAD6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5216320" y="3155507"/>
                  <a:ext cx="5832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A89F3CB6-1EFE-44D9-988B-6C3BC77EEE74}"/>
                    </a:ext>
                  </a:extLst>
                </p14:cNvPr>
                <p14:cNvContentPartPr/>
                <p14:nvPr/>
              </p14:nvContentPartPr>
              <p14:xfrm>
                <a:off x="5441680" y="2886587"/>
                <a:ext cx="401760" cy="31032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A89F3CB6-1EFE-44D9-988B-6C3BC77EEE74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5433040" y="2877947"/>
                  <a:ext cx="419400" cy="32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37E3C863-0134-4CEE-86F8-08085D1DCAD6}"/>
                    </a:ext>
                  </a:extLst>
                </p14:cNvPr>
                <p14:cNvContentPartPr/>
                <p14:nvPr/>
              </p14:nvContentPartPr>
              <p14:xfrm>
                <a:off x="5867200" y="3179267"/>
                <a:ext cx="34200" cy="12240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37E3C863-0134-4CEE-86F8-08085D1DCAD6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5858200" y="3170267"/>
                  <a:ext cx="5184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A755171D-71FF-4A60-8CA0-98BDABF5CCE6}"/>
                    </a:ext>
                  </a:extLst>
                </p14:cNvPr>
                <p14:cNvContentPartPr/>
                <p14:nvPr/>
              </p14:nvContentPartPr>
              <p14:xfrm>
                <a:off x="5917960" y="3199787"/>
                <a:ext cx="115560" cy="10800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A755171D-71FF-4A60-8CA0-98BDABF5CCE6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5909320" y="3191147"/>
                  <a:ext cx="13320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4C4B938F-9437-4676-BCCB-90F3264DE08D}"/>
                    </a:ext>
                  </a:extLst>
                </p14:cNvPr>
                <p14:cNvContentPartPr/>
                <p14:nvPr/>
              </p14:nvContentPartPr>
              <p14:xfrm>
                <a:off x="6080680" y="2792627"/>
                <a:ext cx="99000" cy="11016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4C4B938F-9437-4676-BCCB-90F3264DE08D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6071680" y="2783627"/>
                  <a:ext cx="11664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542E0570-3B82-49E3-92E1-13FFA25A4BB1}"/>
                    </a:ext>
                  </a:extLst>
                </p14:cNvPr>
                <p14:cNvContentPartPr/>
                <p14:nvPr/>
              </p14:nvContentPartPr>
              <p14:xfrm>
                <a:off x="6151240" y="2710187"/>
                <a:ext cx="31320" cy="360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542E0570-3B82-49E3-92E1-13FFA25A4BB1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6142240" y="2701547"/>
                  <a:ext cx="48960" cy="21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F680557F-20D0-4350-B839-16695EEB0FF7}"/>
                  </a:ext>
                </a:extLst>
              </p14:cNvPr>
              <p14:cNvContentPartPr/>
              <p14:nvPr/>
            </p14:nvContentPartPr>
            <p14:xfrm>
              <a:off x="6390280" y="3153347"/>
              <a:ext cx="34920" cy="72720"/>
            </p14:xfrm>
          </p:contentPart>
        </mc:Choice>
        <mc:Fallback xmlns=""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F680557F-20D0-4350-B839-16695EEB0FF7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6381640" y="3144707"/>
                <a:ext cx="52560" cy="9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4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F72928B6-77CB-42A6-8199-F4BA7D142C4B}"/>
                  </a:ext>
                </a:extLst>
              </p14:cNvPr>
              <p14:cNvContentPartPr/>
              <p14:nvPr/>
            </p14:nvContentPartPr>
            <p14:xfrm>
              <a:off x="7201000" y="2656547"/>
              <a:ext cx="7560" cy="6840"/>
            </p14:xfrm>
          </p:contentPart>
        </mc:Choice>
        <mc:Fallback xmlns=""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F72928B6-77CB-42A6-8199-F4BA7D142C4B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7192360" y="2647547"/>
                <a:ext cx="25200" cy="24480"/>
              </a:xfrm>
              <a:prstGeom prst="rect">
                <a:avLst/>
              </a:prstGeom>
            </p:spPr>
          </p:pic>
        </mc:Fallback>
      </mc:AlternateContent>
      <p:grpSp>
        <p:nvGrpSpPr>
          <p:cNvPr id="127" name="Group 126">
            <a:extLst>
              <a:ext uri="{FF2B5EF4-FFF2-40B4-BE49-F238E27FC236}">
                <a16:creationId xmlns:a16="http://schemas.microsoft.com/office/drawing/2014/main" id="{F62932C5-A517-4475-BDDA-3544C1F9C86C}"/>
              </a:ext>
            </a:extLst>
          </p:cNvPr>
          <p:cNvGrpSpPr/>
          <p:nvPr/>
        </p:nvGrpSpPr>
        <p:grpSpPr>
          <a:xfrm>
            <a:off x="6675760" y="2765267"/>
            <a:ext cx="1040760" cy="592200"/>
            <a:chOff x="6675760" y="2765267"/>
            <a:chExt cx="1040760" cy="592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84D4B564-B21F-4C35-9444-232D21C08891}"/>
                    </a:ext>
                  </a:extLst>
                </p14:cNvPr>
                <p14:cNvContentPartPr/>
                <p14:nvPr/>
              </p14:nvContentPartPr>
              <p14:xfrm>
                <a:off x="6675760" y="2904587"/>
                <a:ext cx="184320" cy="26028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84D4B564-B21F-4C35-9444-232D21C08891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6667120" y="2895947"/>
                  <a:ext cx="20196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E8B8359A-CF98-4B44-993B-0F206AE7D354}"/>
                    </a:ext>
                  </a:extLst>
                </p14:cNvPr>
                <p14:cNvContentPartPr/>
                <p14:nvPr/>
              </p14:nvContentPartPr>
              <p14:xfrm>
                <a:off x="6682240" y="2860307"/>
                <a:ext cx="255600" cy="36972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E8B8359A-CF98-4B44-993B-0F206AE7D354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6673600" y="2851667"/>
                  <a:ext cx="273240" cy="38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110B8BF3-2077-4288-9CBB-57AE8F663AF5}"/>
                    </a:ext>
                  </a:extLst>
                </p14:cNvPr>
                <p14:cNvContentPartPr/>
                <p14:nvPr/>
              </p14:nvContentPartPr>
              <p14:xfrm>
                <a:off x="6972040" y="3101867"/>
                <a:ext cx="99360" cy="11412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110B8BF3-2077-4288-9CBB-57AE8F663AF5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6963040" y="3092867"/>
                  <a:ext cx="11700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4CD4C582-9968-43F7-822C-6ED21D31A8B4}"/>
                    </a:ext>
                  </a:extLst>
                </p14:cNvPr>
                <p14:cNvContentPartPr/>
                <p14:nvPr/>
              </p14:nvContentPartPr>
              <p14:xfrm>
                <a:off x="7142680" y="2765267"/>
                <a:ext cx="63720" cy="13032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4CD4C582-9968-43F7-822C-6ED21D31A8B4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134040" y="2756267"/>
                  <a:ext cx="8136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2B7F1243-86B5-4743-974E-3836967C03C2}"/>
                    </a:ext>
                  </a:extLst>
                </p14:cNvPr>
                <p14:cNvContentPartPr/>
                <p14:nvPr/>
              </p14:nvContentPartPr>
              <p14:xfrm>
                <a:off x="7179400" y="2796227"/>
                <a:ext cx="330120" cy="56124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2B7F1243-86B5-4743-974E-3836967C03C2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7170400" y="2787587"/>
                  <a:ext cx="347760" cy="57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E4628B13-FA70-4E16-9A4B-CB0627BD16DB}"/>
                    </a:ext>
                  </a:extLst>
                </p14:cNvPr>
                <p14:cNvContentPartPr/>
                <p14:nvPr/>
              </p14:nvContentPartPr>
              <p14:xfrm>
                <a:off x="7660360" y="3187907"/>
                <a:ext cx="56160" cy="11376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E4628B13-FA70-4E16-9A4B-CB0627BD16DB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7651720" y="3179267"/>
                  <a:ext cx="73800" cy="131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8082AC19-55F9-470E-851D-414377FFD074}"/>
              </a:ext>
            </a:extLst>
          </p:cNvPr>
          <p:cNvGrpSpPr/>
          <p:nvPr/>
        </p:nvGrpSpPr>
        <p:grpSpPr>
          <a:xfrm>
            <a:off x="7977880" y="2902067"/>
            <a:ext cx="745920" cy="315360"/>
            <a:chOff x="7977880" y="2902067"/>
            <a:chExt cx="745920" cy="315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9D436BDF-4EBB-4BAD-B873-E9464B3361C2}"/>
                    </a:ext>
                  </a:extLst>
                </p14:cNvPr>
                <p14:cNvContentPartPr/>
                <p14:nvPr/>
              </p14:nvContentPartPr>
              <p14:xfrm>
                <a:off x="7977880" y="3046787"/>
                <a:ext cx="102240" cy="17064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9D436BDF-4EBB-4BAD-B873-E9464B3361C2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7968880" y="3038147"/>
                  <a:ext cx="11988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09B9210A-442C-43BA-BC17-EA321FEB2928}"/>
                    </a:ext>
                  </a:extLst>
                </p14:cNvPr>
                <p14:cNvContentPartPr/>
                <p14:nvPr/>
              </p14:nvContentPartPr>
              <p14:xfrm>
                <a:off x="8036200" y="2902067"/>
                <a:ext cx="280800" cy="17856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09B9210A-442C-43BA-BC17-EA321FEB2928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8027560" y="2893067"/>
                  <a:ext cx="29844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CDE33471-2EAF-4FF0-ABB8-56F2316AC588}"/>
                    </a:ext>
                  </a:extLst>
                </p14:cNvPr>
                <p14:cNvContentPartPr/>
                <p14:nvPr/>
              </p14:nvContentPartPr>
              <p14:xfrm>
                <a:off x="8188840" y="3119507"/>
                <a:ext cx="163440" cy="2088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CDE33471-2EAF-4FF0-ABB8-56F2316AC588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8180200" y="3110507"/>
                  <a:ext cx="18108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326D28D8-9D4F-425B-8AA3-027C40DACE2F}"/>
                    </a:ext>
                  </a:extLst>
                </p14:cNvPr>
                <p14:cNvContentPartPr/>
                <p14:nvPr/>
              </p14:nvContentPartPr>
              <p14:xfrm>
                <a:off x="8428240" y="2946707"/>
                <a:ext cx="295560" cy="22140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326D28D8-9D4F-425B-8AA3-027C40DACE2F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8419600" y="2937707"/>
                  <a:ext cx="313200" cy="239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4FB9D479-1C67-48EA-9DC4-8766ABB72FB3}"/>
              </a:ext>
            </a:extLst>
          </p:cNvPr>
          <p:cNvGrpSpPr/>
          <p:nvPr/>
        </p:nvGrpSpPr>
        <p:grpSpPr>
          <a:xfrm>
            <a:off x="240040" y="381347"/>
            <a:ext cx="353160" cy="348480"/>
            <a:chOff x="240040" y="381347"/>
            <a:chExt cx="353160" cy="348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29B7F95C-8752-47B4-929E-C3D1940E6E71}"/>
                    </a:ext>
                  </a:extLst>
                </p14:cNvPr>
                <p14:cNvContentPartPr/>
                <p14:nvPr/>
              </p14:nvContentPartPr>
              <p14:xfrm>
                <a:off x="283600" y="388187"/>
                <a:ext cx="60480" cy="26244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29B7F95C-8752-47B4-929E-C3D1940E6E71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274960" y="379187"/>
                  <a:ext cx="78120" cy="28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6CEF85A1-D303-4E50-B6A8-8021A04B4AC0}"/>
                    </a:ext>
                  </a:extLst>
                </p14:cNvPr>
                <p14:cNvContentPartPr/>
                <p14:nvPr/>
              </p14:nvContentPartPr>
              <p14:xfrm>
                <a:off x="240040" y="578987"/>
                <a:ext cx="200520" cy="4860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6CEF85A1-D303-4E50-B6A8-8021A04B4AC0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231400" y="569987"/>
                  <a:ext cx="21816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668D59F4-07C2-486F-99DD-DDB667A4652F}"/>
                    </a:ext>
                  </a:extLst>
                </p14:cNvPr>
                <p14:cNvContentPartPr/>
                <p14:nvPr/>
              </p14:nvContentPartPr>
              <p14:xfrm>
                <a:off x="531280" y="381347"/>
                <a:ext cx="61920" cy="34848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668D59F4-07C2-486F-99DD-DDB667A4652F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522640" y="372707"/>
                  <a:ext cx="79560" cy="366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B5A5EAA6-5318-456E-9DCC-260D09E313F0}"/>
              </a:ext>
            </a:extLst>
          </p:cNvPr>
          <p:cNvGrpSpPr/>
          <p:nvPr/>
        </p:nvGrpSpPr>
        <p:grpSpPr>
          <a:xfrm>
            <a:off x="233920" y="3897467"/>
            <a:ext cx="334800" cy="302400"/>
            <a:chOff x="233920" y="3897467"/>
            <a:chExt cx="334800" cy="302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F18E3C28-F621-445E-8B2D-FA62A8F3B161}"/>
                    </a:ext>
                  </a:extLst>
                </p14:cNvPr>
                <p14:cNvContentPartPr/>
                <p14:nvPr/>
              </p14:nvContentPartPr>
              <p14:xfrm>
                <a:off x="233920" y="3958667"/>
                <a:ext cx="206640" cy="20448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F18E3C28-F621-445E-8B2D-FA62A8F3B161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224920" y="3949667"/>
                  <a:ext cx="22428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60657D5E-C855-4273-8E5D-7B823B7A1903}"/>
                    </a:ext>
                  </a:extLst>
                </p14:cNvPr>
                <p14:cNvContentPartPr/>
                <p14:nvPr/>
              </p14:nvContentPartPr>
              <p14:xfrm>
                <a:off x="504280" y="3897467"/>
                <a:ext cx="64440" cy="30240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60657D5E-C855-4273-8E5D-7B823B7A1903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495640" y="3888467"/>
                  <a:ext cx="82080" cy="320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DDC26C8C-B48A-41BF-A4ED-AFA48D98E0D8}"/>
              </a:ext>
            </a:extLst>
          </p:cNvPr>
          <p:cNvGrpSpPr/>
          <p:nvPr/>
        </p:nvGrpSpPr>
        <p:grpSpPr>
          <a:xfrm>
            <a:off x="1213840" y="3731507"/>
            <a:ext cx="2113560" cy="460800"/>
            <a:chOff x="1213840" y="3731507"/>
            <a:chExt cx="2113560" cy="460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75903568-8FDA-4527-AF72-375E0840A380}"/>
                    </a:ext>
                  </a:extLst>
                </p14:cNvPr>
                <p14:cNvContentPartPr/>
                <p14:nvPr/>
              </p14:nvContentPartPr>
              <p14:xfrm>
                <a:off x="1227160" y="3889907"/>
                <a:ext cx="149760" cy="30240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75903568-8FDA-4527-AF72-375E0840A380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1218520" y="3880907"/>
                  <a:ext cx="167400" cy="32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FC957D74-4E53-4C9C-91EE-1A2DA95284E4}"/>
                    </a:ext>
                  </a:extLst>
                </p14:cNvPr>
                <p14:cNvContentPartPr/>
                <p14:nvPr/>
              </p14:nvContentPartPr>
              <p14:xfrm>
                <a:off x="1213840" y="3731507"/>
                <a:ext cx="496080" cy="15156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FC957D74-4E53-4C9C-91EE-1A2DA95284E4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1204840" y="3722507"/>
                  <a:ext cx="51372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E4B8C311-CCCC-4C4C-B5AF-06E8F243FEBA}"/>
                    </a:ext>
                  </a:extLst>
                </p14:cNvPr>
                <p14:cNvContentPartPr/>
                <p14:nvPr/>
              </p14:nvContentPartPr>
              <p14:xfrm>
                <a:off x="1401400" y="4018427"/>
                <a:ext cx="327240" cy="16632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E4B8C311-CCCC-4C4C-B5AF-06E8F243FEBA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1392760" y="4009787"/>
                  <a:ext cx="34488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26055C44-733C-4B23-95B0-CE2B1CFA4883}"/>
                    </a:ext>
                  </a:extLst>
                </p14:cNvPr>
                <p14:cNvContentPartPr/>
                <p14:nvPr/>
              </p14:nvContentPartPr>
              <p14:xfrm>
                <a:off x="1853200" y="3885227"/>
                <a:ext cx="97920" cy="24336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26055C44-733C-4B23-95B0-CE2B1CFA4883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1844560" y="3876587"/>
                  <a:ext cx="11556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348BF6F7-FA8C-45DB-AA07-9FDCFBC0A5FC}"/>
                    </a:ext>
                  </a:extLst>
                </p14:cNvPr>
                <p14:cNvContentPartPr/>
                <p14:nvPr/>
              </p14:nvContentPartPr>
              <p14:xfrm>
                <a:off x="1900000" y="3944267"/>
                <a:ext cx="178560" cy="4212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348BF6F7-FA8C-45DB-AA07-9FDCFBC0A5FC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1891360" y="3935267"/>
                  <a:ext cx="19620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19CE2F25-8C78-4EE9-A93B-FBA401334C46}"/>
                    </a:ext>
                  </a:extLst>
                </p14:cNvPr>
                <p14:cNvContentPartPr/>
                <p14:nvPr/>
              </p14:nvContentPartPr>
              <p14:xfrm>
                <a:off x="2262520" y="3750587"/>
                <a:ext cx="391320" cy="38088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19CE2F25-8C78-4EE9-A93B-FBA401334C46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2253880" y="3741947"/>
                  <a:ext cx="408960" cy="39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1DC696DA-AC31-47DC-A3F5-754550CC5F6D}"/>
                    </a:ext>
                  </a:extLst>
                </p14:cNvPr>
                <p14:cNvContentPartPr/>
                <p14:nvPr/>
              </p14:nvContentPartPr>
              <p14:xfrm>
                <a:off x="2670040" y="3939587"/>
                <a:ext cx="177120" cy="15624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1DC696DA-AC31-47DC-A3F5-754550CC5F6D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2661040" y="3930947"/>
                  <a:ext cx="19476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03D9EFF4-7455-44BA-A449-68DA51B68925}"/>
                    </a:ext>
                  </a:extLst>
                </p14:cNvPr>
                <p14:cNvContentPartPr/>
                <p14:nvPr/>
              </p14:nvContentPartPr>
              <p14:xfrm>
                <a:off x="2975680" y="3744107"/>
                <a:ext cx="131760" cy="33084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03D9EFF4-7455-44BA-A449-68DA51B68925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2966680" y="3735467"/>
                  <a:ext cx="149400" cy="34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7565AFCD-22CE-499F-80E8-84F004AB9628}"/>
                    </a:ext>
                  </a:extLst>
                </p14:cNvPr>
                <p14:cNvContentPartPr/>
                <p14:nvPr/>
              </p14:nvContentPartPr>
              <p14:xfrm>
                <a:off x="3095920" y="3838427"/>
                <a:ext cx="231480" cy="27612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7565AFCD-22CE-499F-80E8-84F004AB9628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3086920" y="3829787"/>
                  <a:ext cx="249120" cy="293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5EC18A32-1C28-4392-B5EC-B2C557DD4D06}"/>
              </a:ext>
            </a:extLst>
          </p:cNvPr>
          <p:cNvGrpSpPr/>
          <p:nvPr/>
        </p:nvGrpSpPr>
        <p:grpSpPr>
          <a:xfrm>
            <a:off x="3669040" y="3755267"/>
            <a:ext cx="1337760" cy="419760"/>
            <a:chOff x="3669040" y="3755267"/>
            <a:chExt cx="1337760" cy="419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6BF86CF9-93B9-4947-841A-04D1BB5BA910}"/>
                    </a:ext>
                  </a:extLst>
                </p14:cNvPr>
                <p14:cNvContentPartPr/>
                <p14:nvPr/>
              </p14:nvContentPartPr>
              <p14:xfrm>
                <a:off x="3669040" y="3760667"/>
                <a:ext cx="167040" cy="35388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6BF86CF9-93B9-4947-841A-04D1BB5BA910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3660040" y="3752027"/>
                  <a:ext cx="184680" cy="37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7804F978-5A99-45D9-8E35-113E5BF943F6}"/>
                    </a:ext>
                  </a:extLst>
                </p14:cNvPr>
                <p14:cNvContentPartPr/>
                <p14:nvPr/>
              </p14:nvContentPartPr>
              <p14:xfrm>
                <a:off x="3910240" y="3849227"/>
                <a:ext cx="304200" cy="23688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7804F978-5A99-45D9-8E35-113E5BF943F6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3901240" y="3840587"/>
                  <a:ext cx="32184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3FA03325-3409-4332-B5A8-1951E730E276}"/>
                    </a:ext>
                  </a:extLst>
                </p14:cNvPr>
                <p14:cNvContentPartPr/>
                <p14:nvPr/>
              </p14:nvContentPartPr>
              <p14:xfrm>
                <a:off x="4257280" y="3977027"/>
                <a:ext cx="78840" cy="19224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3FA03325-3409-4332-B5A8-1951E730E276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4248280" y="3968027"/>
                  <a:ext cx="9648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04081B4F-5EA7-4B76-BA5A-11EF86AA7DE4}"/>
                    </a:ext>
                  </a:extLst>
                </p14:cNvPr>
                <p14:cNvContentPartPr/>
                <p14:nvPr/>
              </p14:nvContentPartPr>
              <p14:xfrm>
                <a:off x="4272400" y="4045067"/>
                <a:ext cx="124920" cy="2520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04081B4F-5EA7-4B76-BA5A-11EF86AA7DE4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4263760" y="4036067"/>
                  <a:ext cx="1425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7B96B131-972C-41DE-80F2-3C343CA7B7B2}"/>
                    </a:ext>
                  </a:extLst>
                </p14:cNvPr>
                <p14:cNvContentPartPr/>
                <p14:nvPr/>
              </p14:nvContentPartPr>
              <p14:xfrm>
                <a:off x="4385440" y="4071347"/>
                <a:ext cx="194040" cy="10368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7B96B131-972C-41DE-80F2-3C343CA7B7B2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4376440" y="4062707"/>
                  <a:ext cx="21168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77E4EE20-B9B5-44A7-B04A-9BDCB2DB1421}"/>
                    </a:ext>
                  </a:extLst>
                </p14:cNvPr>
                <p14:cNvContentPartPr/>
                <p14:nvPr/>
              </p14:nvContentPartPr>
              <p14:xfrm>
                <a:off x="4637440" y="4016627"/>
                <a:ext cx="48960" cy="15228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77E4EE20-B9B5-44A7-B04A-9BDCB2DB1421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4628800" y="4007987"/>
                  <a:ext cx="6660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BC0844D2-2C25-43DE-A395-B4B1021B5A2C}"/>
                    </a:ext>
                  </a:extLst>
                </p14:cNvPr>
                <p14:cNvContentPartPr/>
                <p14:nvPr/>
              </p14:nvContentPartPr>
              <p14:xfrm>
                <a:off x="4633840" y="4061627"/>
                <a:ext cx="90720" cy="4536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BC0844D2-2C25-43DE-A395-B4B1021B5A2C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4624840" y="4052987"/>
                  <a:ext cx="10836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4644C5EC-ECED-4B28-8E4E-8DF9EEC15314}"/>
                    </a:ext>
                  </a:extLst>
                </p14:cNvPr>
                <p14:cNvContentPartPr/>
                <p14:nvPr/>
              </p14:nvContentPartPr>
              <p14:xfrm>
                <a:off x="4878640" y="3755267"/>
                <a:ext cx="128160" cy="41544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4644C5EC-ECED-4B28-8E4E-8DF9EEC15314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4870000" y="3746627"/>
                  <a:ext cx="145800" cy="433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50">
            <p14:nvContentPartPr>
              <p14:cNvPr id="157" name="Ink 156">
                <a:extLst>
                  <a:ext uri="{FF2B5EF4-FFF2-40B4-BE49-F238E27FC236}">
                    <a16:creationId xmlns:a16="http://schemas.microsoft.com/office/drawing/2014/main" id="{21EBE696-02FA-45E2-926A-2A8A5824C07D}"/>
                  </a:ext>
                </a:extLst>
              </p14:cNvPr>
              <p14:cNvContentPartPr/>
              <p14:nvPr/>
            </p14:nvContentPartPr>
            <p14:xfrm>
              <a:off x="5192200" y="3968747"/>
              <a:ext cx="12600" cy="4680"/>
            </p14:xfrm>
          </p:contentPart>
        </mc:Choice>
        <mc:Fallback xmlns="">
          <p:pic>
            <p:nvPicPr>
              <p:cNvPr id="157" name="Ink 156">
                <a:extLst>
                  <a:ext uri="{FF2B5EF4-FFF2-40B4-BE49-F238E27FC236}">
                    <a16:creationId xmlns:a16="http://schemas.microsoft.com/office/drawing/2014/main" id="{21EBE696-02FA-45E2-926A-2A8A5824C07D}"/>
                  </a:ext>
                </a:extLst>
              </p:cNvPr>
              <p:cNvPicPr/>
              <p:nvPr/>
            </p:nvPicPr>
            <p:blipFill>
              <a:blip r:embed="rId251"/>
              <a:stretch>
                <a:fillRect/>
              </a:stretch>
            </p:blipFill>
            <p:spPr>
              <a:xfrm>
                <a:off x="5183560" y="3959747"/>
                <a:ext cx="30240" cy="22320"/>
              </a:xfrm>
              <a:prstGeom prst="rect">
                <a:avLst/>
              </a:prstGeom>
            </p:spPr>
          </p:pic>
        </mc:Fallback>
      </mc:AlternateContent>
      <p:grpSp>
        <p:nvGrpSpPr>
          <p:cNvPr id="171" name="Group 170">
            <a:extLst>
              <a:ext uri="{FF2B5EF4-FFF2-40B4-BE49-F238E27FC236}">
                <a16:creationId xmlns:a16="http://schemas.microsoft.com/office/drawing/2014/main" id="{74C1194A-1240-47A8-826E-38D6D9358217}"/>
              </a:ext>
            </a:extLst>
          </p:cNvPr>
          <p:cNvGrpSpPr/>
          <p:nvPr/>
        </p:nvGrpSpPr>
        <p:grpSpPr>
          <a:xfrm>
            <a:off x="949600" y="4497947"/>
            <a:ext cx="470520" cy="498960"/>
            <a:chOff x="949600" y="4497947"/>
            <a:chExt cx="470520" cy="498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57324CE5-36BD-4868-B358-C0CC293E737E}"/>
                    </a:ext>
                  </a:extLst>
                </p14:cNvPr>
                <p14:cNvContentPartPr/>
                <p14:nvPr/>
              </p14:nvContentPartPr>
              <p14:xfrm>
                <a:off x="949600" y="4497947"/>
                <a:ext cx="265320" cy="49896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57324CE5-36BD-4868-B358-C0CC293E737E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940960" y="4488947"/>
                  <a:ext cx="282960" cy="51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AF6EBF5C-FE77-4CB7-84A9-82980D8A1BC8}"/>
                    </a:ext>
                  </a:extLst>
                </p14:cNvPr>
                <p14:cNvContentPartPr/>
                <p14:nvPr/>
              </p14:nvContentPartPr>
              <p14:xfrm>
                <a:off x="1308880" y="4559147"/>
                <a:ext cx="111240" cy="14292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AF6EBF5C-FE77-4CB7-84A9-82980D8A1BC8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1300240" y="4550507"/>
                  <a:ext cx="128880" cy="160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ACBD3F3D-B5F3-434A-921F-843A198F584C}"/>
              </a:ext>
            </a:extLst>
          </p:cNvPr>
          <p:cNvGrpSpPr/>
          <p:nvPr/>
        </p:nvGrpSpPr>
        <p:grpSpPr>
          <a:xfrm>
            <a:off x="1764640" y="4429187"/>
            <a:ext cx="297360" cy="321120"/>
            <a:chOff x="1764640" y="4429187"/>
            <a:chExt cx="297360" cy="321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6C28579D-82F0-4845-B7DC-9141F47B83F4}"/>
                    </a:ext>
                  </a:extLst>
                </p14:cNvPr>
                <p14:cNvContentPartPr/>
                <p14:nvPr/>
              </p14:nvContentPartPr>
              <p14:xfrm>
                <a:off x="1764640" y="4429187"/>
                <a:ext cx="110520" cy="32112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6C28579D-82F0-4845-B7DC-9141F47B83F4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1755640" y="4420187"/>
                  <a:ext cx="128160" cy="33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332FC2EE-025B-4708-8930-19D1A3694882}"/>
                    </a:ext>
                  </a:extLst>
                </p14:cNvPr>
                <p14:cNvContentPartPr/>
                <p14:nvPr/>
              </p14:nvContentPartPr>
              <p14:xfrm>
                <a:off x="1902520" y="4575707"/>
                <a:ext cx="111960" cy="12600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332FC2EE-025B-4708-8930-19D1A3694882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1893520" y="4567067"/>
                  <a:ext cx="12960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C072EFBE-B5BD-492B-AD97-E466CC77EDD1}"/>
                    </a:ext>
                  </a:extLst>
                </p14:cNvPr>
                <p14:cNvContentPartPr/>
                <p14:nvPr/>
              </p14:nvContentPartPr>
              <p14:xfrm>
                <a:off x="1864000" y="4477787"/>
                <a:ext cx="198000" cy="4536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C072EFBE-B5BD-492B-AD97-E466CC77EDD1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1855360" y="4469147"/>
                  <a:ext cx="215640" cy="63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62">
            <p14:nvContentPartPr>
              <p14:cNvPr id="172" name="Ink 171">
                <a:extLst>
                  <a:ext uri="{FF2B5EF4-FFF2-40B4-BE49-F238E27FC236}">
                    <a16:creationId xmlns:a16="http://schemas.microsoft.com/office/drawing/2014/main" id="{2CDF5AD3-549D-4145-B9EF-7E214E59BF0F}"/>
                  </a:ext>
                </a:extLst>
              </p14:cNvPr>
              <p14:cNvContentPartPr/>
              <p14:nvPr/>
            </p14:nvContentPartPr>
            <p14:xfrm>
              <a:off x="3908080" y="4641587"/>
              <a:ext cx="55440" cy="93240"/>
            </p14:xfrm>
          </p:contentPart>
        </mc:Choice>
        <mc:Fallback xmlns="">
          <p:pic>
            <p:nvPicPr>
              <p:cNvPr id="172" name="Ink 171">
                <a:extLst>
                  <a:ext uri="{FF2B5EF4-FFF2-40B4-BE49-F238E27FC236}">
                    <a16:creationId xmlns:a16="http://schemas.microsoft.com/office/drawing/2014/main" id="{2CDF5AD3-549D-4145-B9EF-7E214E59BF0F}"/>
                  </a:ext>
                </a:extLst>
              </p:cNvPr>
              <p:cNvPicPr/>
              <p:nvPr/>
            </p:nvPicPr>
            <p:blipFill>
              <a:blip r:embed="rId273"/>
              <a:stretch>
                <a:fillRect/>
              </a:stretch>
            </p:blipFill>
            <p:spPr>
              <a:xfrm>
                <a:off x="3899440" y="4632587"/>
                <a:ext cx="73080" cy="110880"/>
              </a:xfrm>
              <a:prstGeom prst="rect">
                <a:avLst/>
              </a:prstGeom>
            </p:spPr>
          </p:pic>
        </mc:Fallback>
      </mc:AlternateContent>
      <p:grpSp>
        <p:nvGrpSpPr>
          <p:cNvPr id="179" name="Group 178">
            <a:extLst>
              <a:ext uri="{FF2B5EF4-FFF2-40B4-BE49-F238E27FC236}">
                <a16:creationId xmlns:a16="http://schemas.microsoft.com/office/drawing/2014/main" id="{A971E56B-034F-4D31-805F-861C2D9574F1}"/>
              </a:ext>
            </a:extLst>
          </p:cNvPr>
          <p:cNvGrpSpPr/>
          <p:nvPr/>
        </p:nvGrpSpPr>
        <p:grpSpPr>
          <a:xfrm>
            <a:off x="4204000" y="4372667"/>
            <a:ext cx="919080" cy="532800"/>
            <a:chOff x="4204000" y="4372667"/>
            <a:chExt cx="919080" cy="532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7F45B0C0-5451-4CAC-B1E7-F29B1181D5D3}"/>
                    </a:ext>
                  </a:extLst>
                </p14:cNvPr>
                <p14:cNvContentPartPr/>
                <p14:nvPr/>
              </p14:nvContentPartPr>
              <p14:xfrm>
                <a:off x="4204000" y="4406147"/>
                <a:ext cx="314640" cy="49932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7F45B0C0-5451-4CAC-B1E7-F29B1181D5D3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4195360" y="4397507"/>
                  <a:ext cx="332280" cy="51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03ABE7FB-C0C7-466D-99F7-8D8824223C88}"/>
                    </a:ext>
                  </a:extLst>
                </p14:cNvPr>
                <p14:cNvContentPartPr/>
                <p14:nvPr/>
              </p14:nvContentPartPr>
              <p14:xfrm>
                <a:off x="4506040" y="4581107"/>
                <a:ext cx="37080" cy="9324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03ABE7FB-C0C7-466D-99F7-8D8824223C88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4497040" y="4572467"/>
                  <a:ext cx="5472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6D553BE0-AB25-401A-B826-A3E5A841FCA1}"/>
                    </a:ext>
                  </a:extLst>
                </p14:cNvPr>
                <p14:cNvContentPartPr/>
                <p14:nvPr/>
              </p14:nvContentPartPr>
              <p14:xfrm>
                <a:off x="4603240" y="4562747"/>
                <a:ext cx="187560" cy="9468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6D553BE0-AB25-401A-B826-A3E5A841FCA1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4594240" y="4554107"/>
                  <a:ext cx="20520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E090B936-9FA0-4307-A21F-C1A9D3687D91}"/>
                    </a:ext>
                  </a:extLst>
                </p14:cNvPr>
                <p14:cNvContentPartPr/>
                <p14:nvPr/>
              </p14:nvContentPartPr>
              <p14:xfrm>
                <a:off x="4899520" y="4372667"/>
                <a:ext cx="223560" cy="26604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E090B936-9FA0-4307-A21F-C1A9D3687D91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4890520" y="4363667"/>
                  <a:ext cx="241200" cy="28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4FD2C02D-0ED6-4BB5-A896-DE704D756FD7}"/>
                    </a:ext>
                  </a:extLst>
                </p14:cNvPr>
                <p14:cNvContentPartPr/>
                <p14:nvPr/>
              </p14:nvContentPartPr>
              <p14:xfrm>
                <a:off x="4859560" y="4391387"/>
                <a:ext cx="48960" cy="2016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4FD2C02D-0ED6-4BB5-A896-DE704D756FD7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4850560" y="4382387"/>
                  <a:ext cx="66600" cy="37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DF448D6A-8182-4B6E-99FD-299E29F55DFA}"/>
              </a:ext>
            </a:extLst>
          </p:cNvPr>
          <p:cNvGrpSpPr/>
          <p:nvPr/>
        </p:nvGrpSpPr>
        <p:grpSpPr>
          <a:xfrm>
            <a:off x="5522680" y="4176107"/>
            <a:ext cx="1741320" cy="469800"/>
            <a:chOff x="5522680" y="4176107"/>
            <a:chExt cx="1741320" cy="469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54A64586-4B2A-467F-8D3F-29CD0C3488F3}"/>
                    </a:ext>
                  </a:extLst>
                </p14:cNvPr>
                <p14:cNvContentPartPr/>
                <p14:nvPr/>
              </p14:nvContentPartPr>
              <p14:xfrm>
                <a:off x="5522680" y="4427747"/>
                <a:ext cx="207720" cy="21816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54A64586-4B2A-467F-8D3F-29CD0C3488F3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5513680" y="4419107"/>
                  <a:ext cx="22536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B76C5CF8-D373-4527-81E0-B9714815865D}"/>
                    </a:ext>
                  </a:extLst>
                </p14:cNvPr>
                <p14:cNvContentPartPr/>
                <p14:nvPr/>
              </p14:nvContentPartPr>
              <p14:xfrm>
                <a:off x="5811400" y="4526747"/>
                <a:ext cx="37080" cy="7848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B76C5CF8-D373-4527-81E0-B9714815865D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5802400" y="4517747"/>
                  <a:ext cx="5472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B9097A20-99ED-45FD-80BA-B0029EE23175}"/>
                    </a:ext>
                  </a:extLst>
                </p14:cNvPr>
                <p14:cNvContentPartPr/>
                <p14:nvPr/>
              </p14:nvContentPartPr>
              <p14:xfrm>
                <a:off x="5932000" y="4403987"/>
                <a:ext cx="95400" cy="17100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B9097A20-99ED-45FD-80BA-B0029EE23175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5923000" y="4395347"/>
                  <a:ext cx="11304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582F35E5-1285-49C9-BA29-F1AED0815201}"/>
                    </a:ext>
                  </a:extLst>
                </p14:cNvPr>
                <p14:cNvContentPartPr/>
                <p14:nvPr/>
              </p14:nvContentPartPr>
              <p14:xfrm>
                <a:off x="5942080" y="4424867"/>
                <a:ext cx="218160" cy="17748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582F35E5-1285-49C9-BA29-F1AED0815201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5933080" y="4416227"/>
                  <a:ext cx="23580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FD6E9E48-C26F-4443-8F2E-686B4368548A}"/>
                    </a:ext>
                  </a:extLst>
                </p14:cNvPr>
                <p14:cNvContentPartPr/>
                <p14:nvPr/>
              </p14:nvContentPartPr>
              <p14:xfrm>
                <a:off x="6278320" y="4308587"/>
                <a:ext cx="147600" cy="27756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FD6E9E48-C26F-4443-8F2E-686B4368548A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6269320" y="4299587"/>
                  <a:ext cx="165240" cy="29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5D2A29C1-F5B2-4994-AE7E-BDC0C072C8D0}"/>
                    </a:ext>
                  </a:extLst>
                </p14:cNvPr>
                <p14:cNvContentPartPr/>
                <p14:nvPr/>
              </p14:nvContentPartPr>
              <p14:xfrm>
                <a:off x="6390280" y="4484987"/>
                <a:ext cx="42840" cy="9576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5D2A29C1-F5B2-4994-AE7E-BDC0C072C8D0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6381640" y="4475987"/>
                  <a:ext cx="6048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3280BC2F-1C2F-4BB9-A683-4348B67AC2F0}"/>
                    </a:ext>
                  </a:extLst>
                </p14:cNvPr>
                <p14:cNvContentPartPr/>
                <p14:nvPr/>
              </p14:nvContentPartPr>
              <p14:xfrm>
                <a:off x="6527080" y="4284107"/>
                <a:ext cx="193680" cy="30096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3280BC2F-1C2F-4BB9-A683-4348B67AC2F0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6518440" y="4275107"/>
                  <a:ext cx="211320" cy="31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9C9D7EBB-3198-4149-8B4C-5C5622DC70D0}"/>
                    </a:ext>
                  </a:extLst>
                </p14:cNvPr>
                <p14:cNvContentPartPr/>
                <p14:nvPr/>
              </p14:nvContentPartPr>
              <p14:xfrm>
                <a:off x="6719680" y="4464107"/>
                <a:ext cx="90360" cy="10368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9C9D7EBB-3198-4149-8B4C-5C5622DC70D0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6711040" y="4455107"/>
                  <a:ext cx="10800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918ACEA6-8B29-4B81-A674-7883C897D9E1}"/>
                    </a:ext>
                  </a:extLst>
                </p14:cNvPr>
                <p14:cNvContentPartPr/>
                <p14:nvPr/>
              </p14:nvContentPartPr>
              <p14:xfrm>
                <a:off x="6858280" y="4460507"/>
                <a:ext cx="111240" cy="9360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918ACEA6-8B29-4B81-A674-7883C897D9E1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6849640" y="4451867"/>
                  <a:ext cx="12888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145C58D2-BC62-46DD-B201-9ABAE5CB7CB4}"/>
                    </a:ext>
                  </a:extLst>
                </p14:cNvPr>
                <p14:cNvContentPartPr/>
                <p14:nvPr/>
              </p14:nvContentPartPr>
              <p14:xfrm>
                <a:off x="7015960" y="4176107"/>
                <a:ext cx="248040" cy="35928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145C58D2-BC62-46DD-B201-9ABAE5CB7CB4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7006960" y="4167467"/>
                  <a:ext cx="265680" cy="37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F0837C91-1D21-4249-845C-162F9C24C4B9}"/>
                    </a:ext>
                  </a:extLst>
                </p14:cNvPr>
                <p14:cNvContentPartPr/>
                <p14:nvPr/>
              </p14:nvContentPartPr>
              <p14:xfrm>
                <a:off x="6532120" y="4283027"/>
                <a:ext cx="13320" cy="1584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F0837C91-1D21-4249-845C-162F9C24C4B9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6523480" y="4274027"/>
                  <a:ext cx="3096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3209E536-EA3A-4651-9D1F-F436F11B2C32}"/>
                    </a:ext>
                  </a:extLst>
                </p14:cNvPr>
                <p14:cNvContentPartPr/>
                <p14:nvPr/>
              </p14:nvContentPartPr>
              <p14:xfrm>
                <a:off x="6059440" y="4254587"/>
                <a:ext cx="93960" cy="1008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3209E536-EA3A-4651-9D1F-F436F11B2C32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6050800" y="4245947"/>
                  <a:ext cx="111600" cy="27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08">
            <p14:nvContentPartPr>
              <p14:cNvPr id="191" name="Ink 190">
                <a:extLst>
                  <a:ext uri="{FF2B5EF4-FFF2-40B4-BE49-F238E27FC236}">
                    <a16:creationId xmlns:a16="http://schemas.microsoft.com/office/drawing/2014/main" id="{CB7C57BB-9399-4A68-9AC2-09463EDB7406}"/>
                  </a:ext>
                </a:extLst>
              </p14:cNvPr>
              <p14:cNvContentPartPr/>
              <p14:nvPr/>
            </p14:nvContentPartPr>
            <p14:xfrm>
              <a:off x="7446160" y="4329827"/>
              <a:ext cx="30600" cy="25200"/>
            </p14:xfrm>
          </p:contentPart>
        </mc:Choice>
        <mc:Fallback xmlns="">
          <p:pic>
            <p:nvPicPr>
              <p:cNvPr id="191" name="Ink 190">
                <a:extLst>
                  <a:ext uri="{FF2B5EF4-FFF2-40B4-BE49-F238E27FC236}">
                    <a16:creationId xmlns:a16="http://schemas.microsoft.com/office/drawing/2014/main" id="{CB7C57BB-9399-4A68-9AC2-09463EDB7406}"/>
                  </a:ext>
                </a:extLst>
              </p:cNvPr>
              <p:cNvPicPr/>
              <p:nvPr/>
            </p:nvPicPr>
            <p:blipFill>
              <a:blip r:embed="rId309"/>
              <a:stretch>
                <a:fillRect/>
              </a:stretch>
            </p:blipFill>
            <p:spPr>
              <a:xfrm>
                <a:off x="7437160" y="4320827"/>
                <a:ext cx="48240" cy="42840"/>
              </a:xfrm>
              <a:prstGeom prst="rect">
                <a:avLst/>
              </a:prstGeom>
            </p:spPr>
          </p:pic>
        </mc:Fallback>
      </mc:AlternateContent>
      <p:grpSp>
        <p:nvGrpSpPr>
          <p:cNvPr id="219" name="Group 218">
            <a:extLst>
              <a:ext uri="{FF2B5EF4-FFF2-40B4-BE49-F238E27FC236}">
                <a16:creationId xmlns:a16="http://schemas.microsoft.com/office/drawing/2014/main" id="{A5B72382-937E-499F-9C36-06E7B0BF6307}"/>
              </a:ext>
            </a:extLst>
          </p:cNvPr>
          <p:cNvGrpSpPr/>
          <p:nvPr/>
        </p:nvGrpSpPr>
        <p:grpSpPr>
          <a:xfrm>
            <a:off x="1201960" y="4952987"/>
            <a:ext cx="929520" cy="712440"/>
            <a:chOff x="1201960" y="4952987"/>
            <a:chExt cx="929520" cy="712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180766E8-8E0C-4A9B-8022-3CDA15A22745}"/>
                    </a:ext>
                  </a:extLst>
                </p14:cNvPr>
                <p14:cNvContentPartPr/>
                <p14:nvPr/>
              </p14:nvContentPartPr>
              <p14:xfrm>
                <a:off x="1201960" y="5098427"/>
                <a:ext cx="127080" cy="37980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180766E8-8E0C-4A9B-8022-3CDA15A22745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1192960" y="5089787"/>
                  <a:ext cx="144720" cy="39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F85E8E55-FF55-4FF9-ACC4-55176858D5AE}"/>
                    </a:ext>
                  </a:extLst>
                </p14:cNvPr>
                <p14:cNvContentPartPr/>
                <p14:nvPr/>
              </p14:nvContentPartPr>
              <p14:xfrm>
                <a:off x="1301680" y="5077547"/>
                <a:ext cx="174960" cy="21924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F85E8E55-FF55-4FF9-ACC4-55176858D5AE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1292680" y="5068547"/>
                  <a:ext cx="19260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534D705F-5F89-4054-AC68-A96DBA87D00D}"/>
                    </a:ext>
                  </a:extLst>
                </p14:cNvPr>
                <p14:cNvContentPartPr/>
                <p14:nvPr/>
              </p14:nvContentPartPr>
              <p14:xfrm>
                <a:off x="1575640" y="4952987"/>
                <a:ext cx="171000" cy="31104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534D705F-5F89-4054-AC68-A96DBA87D00D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1566640" y="4944347"/>
                  <a:ext cx="188640" cy="32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C2770F0F-910C-4333-941D-D35DA1A820D1}"/>
                    </a:ext>
                  </a:extLst>
                </p14:cNvPr>
                <p14:cNvContentPartPr/>
                <p14:nvPr/>
              </p14:nvContentPartPr>
              <p14:xfrm>
                <a:off x="1770760" y="5124347"/>
                <a:ext cx="124200" cy="13680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C2770F0F-910C-4333-941D-D35DA1A820D1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1761760" y="5115707"/>
                  <a:ext cx="14184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7F4C2D56-3C50-448A-AE56-80F2AE1FA112}"/>
                    </a:ext>
                  </a:extLst>
                </p14:cNvPr>
                <p14:cNvContentPartPr/>
                <p14:nvPr/>
              </p14:nvContentPartPr>
              <p14:xfrm>
                <a:off x="1873000" y="5127227"/>
                <a:ext cx="258480" cy="53820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7F4C2D56-3C50-448A-AE56-80F2AE1FA112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1864000" y="5118587"/>
                  <a:ext cx="276120" cy="555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8" name="Group 217">
            <a:extLst>
              <a:ext uri="{FF2B5EF4-FFF2-40B4-BE49-F238E27FC236}">
                <a16:creationId xmlns:a16="http://schemas.microsoft.com/office/drawing/2014/main" id="{A4EA6E7E-EC0F-462C-9634-D683D5479A72}"/>
              </a:ext>
            </a:extLst>
          </p:cNvPr>
          <p:cNvGrpSpPr/>
          <p:nvPr/>
        </p:nvGrpSpPr>
        <p:grpSpPr>
          <a:xfrm>
            <a:off x="2462680" y="5083307"/>
            <a:ext cx="307440" cy="169200"/>
            <a:chOff x="2462680" y="5083307"/>
            <a:chExt cx="307440" cy="16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75F74492-B2D0-4208-98A6-98F98610881B}"/>
                    </a:ext>
                  </a:extLst>
                </p14:cNvPr>
                <p14:cNvContentPartPr/>
                <p14:nvPr/>
              </p14:nvContentPartPr>
              <p14:xfrm>
                <a:off x="2462680" y="5116787"/>
                <a:ext cx="25200" cy="13572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75F74492-B2D0-4208-98A6-98F98610881B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2453680" y="5107787"/>
                  <a:ext cx="4284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89FD0FDD-BE4F-440E-93FD-9FDD3187CB47}"/>
                    </a:ext>
                  </a:extLst>
                </p14:cNvPr>
                <p14:cNvContentPartPr/>
                <p14:nvPr/>
              </p14:nvContentPartPr>
              <p14:xfrm>
                <a:off x="2559160" y="5083307"/>
                <a:ext cx="210960" cy="12888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89FD0FDD-BE4F-440E-93FD-9FDD3187CB47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2550520" y="5074307"/>
                  <a:ext cx="228600" cy="146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24">
            <p14:nvContentPartPr>
              <p14:cNvPr id="200" name="Ink 199">
                <a:extLst>
                  <a:ext uri="{FF2B5EF4-FFF2-40B4-BE49-F238E27FC236}">
                    <a16:creationId xmlns:a16="http://schemas.microsoft.com/office/drawing/2014/main" id="{95953E25-8441-4B03-AF9C-4F589B8B0735}"/>
                  </a:ext>
                </a:extLst>
              </p14:cNvPr>
              <p14:cNvContentPartPr/>
              <p14:nvPr/>
            </p14:nvContentPartPr>
            <p14:xfrm>
              <a:off x="2627920" y="4944347"/>
              <a:ext cx="11880" cy="10080"/>
            </p14:xfrm>
          </p:contentPart>
        </mc:Choice>
        <mc:Fallback xmlns="">
          <p:pic>
            <p:nvPicPr>
              <p:cNvPr id="200" name="Ink 199">
                <a:extLst>
                  <a:ext uri="{FF2B5EF4-FFF2-40B4-BE49-F238E27FC236}">
                    <a16:creationId xmlns:a16="http://schemas.microsoft.com/office/drawing/2014/main" id="{95953E25-8441-4B03-AF9C-4F589B8B0735}"/>
                  </a:ext>
                </a:extLst>
              </p:cNvPr>
              <p:cNvPicPr/>
              <p:nvPr/>
            </p:nvPicPr>
            <p:blipFill>
              <a:blip r:embed="rId325"/>
              <a:stretch>
                <a:fillRect/>
              </a:stretch>
            </p:blipFill>
            <p:spPr>
              <a:xfrm>
                <a:off x="2619280" y="4935347"/>
                <a:ext cx="29520" cy="27720"/>
              </a:xfrm>
              <a:prstGeom prst="rect">
                <a:avLst/>
              </a:prstGeom>
            </p:spPr>
          </p:pic>
        </mc:Fallback>
      </mc:AlternateContent>
      <p:grpSp>
        <p:nvGrpSpPr>
          <p:cNvPr id="217" name="Group 216">
            <a:extLst>
              <a:ext uri="{FF2B5EF4-FFF2-40B4-BE49-F238E27FC236}">
                <a16:creationId xmlns:a16="http://schemas.microsoft.com/office/drawing/2014/main" id="{592DF110-8B2F-43CB-90F6-9E2E3B2E25BC}"/>
              </a:ext>
            </a:extLst>
          </p:cNvPr>
          <p:cNvGrpSpPr/>
          <p:nvPr/>
        </p:nvGrpSpPr>
        <p:grpSpPr>
          <a:xfrm>
            <a:off x="3417760" y="4950107"/>
            <a:ext cx="1332360" cy="363600"/>
            <a:chOff x="3417760" y="4950107"/>
            <a:chExt cx="1332360" cy="363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65497E54-11A5-4E7D-93E4-1FEB16E3C56A}"/>
                    </a:ext>
                  </a:extLst>
                </p14:cNvPr>
                <p14:cNvContentPartPr/>
                <p14:nvPr/>
              </p14:nvContentPartPr>
              <p14:xfrm>
                <a:off x="3417760" y="4950107"/>
                <a:ext cx="158040" cy="36216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65497E54-11A5-4E7D-93E4-1FEB16E3C56A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3408760" y="4941467"/>
                  <a:ext cx="175680" cy="37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0F3A53A1-FCFA-4F9E-8369-01ECC61F8CC4}"/>
                    </a:ext>
                  </a:extLst>
                </p14:cNvPr>
                <p14:cNvContentPartPr/>
                <p14:nvPr/>
              </p14:nvContentPartPr>
              <p14:xfrm>
                <a:off x="3635200" y="5055947"/>
                <a:ext cx="220320" cy="22464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0F3A53A1-FCFA-4F9E-8369-01ECC61F8CC4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3626200" y="5047307"/>
                  <a:ext cx="237960" cy="2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6ED6B115-E4C8-4DA3-81D6-EB128EFB67A5}"/>
                    </a:ext>
                  </a:extLst>
                </p14:cNvPr>
                <p14:cNvContentPartPr/>
                <p14:nvPr/>
              </p14:nvContentPartPr>
              <p14:xfrm>
                <a:off x="3949480" y="5142347"/>
                <a:ext cx="138960" cy="16776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6ED6B115-E4C8-4DA3-81D6-EB128EFB67A5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3940480" y="5133707"/>
                  <a:ext cx="15660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F0CE854A-873F-46E8-8F34-176F64C4701A}"/>
                    </a:ext>
                  </a:extLst>
                </p14:cNvPr>
                <p14:cNvContentPartPr/>
                <p14:nvPr/>
              </p14:nvContentPartPr>
              <p14:xfrm>
                <a:off x="4088080" y="5198867"/>
                <a:ext cx="213120" cy="11484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F0CE854A-873F-46E8-8F34-176F64C4701A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4079440" y="5190227"/>
                  <a:ext cx="23076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FF6F9D5E-4838-4FE8-834B-8C263819B15D}"/>
                    </a:ext>
                  </a:extLst>
                </p14:cNvPr>
                <p14:cNvContentPartPr/>
                <p14:nvPr/>
              </p14:nvContentPartPr>
              <p14:xfrm>
                <a:off x="4382920" y="5115347"/>
                <a:ext cx="108720" cy="15300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FF6F9D5E-4838-4FE8-834B-8C263819B15D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4373920" y="5106707"/>
                  <a:ext cx="12636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1DA3812E-300C-4997-AD17-E69DE2415ACD}"/>
                    </a:ext>
                  </a:extLst>
                </p14:cNvPr>
                <p14:cNvContentPartPr/>
                <p14:nvPr/>
              </p14:nvContentPartPr>
              <p14:xfrm>
                <a:off x="4647880" y="4979267"/>
                <a:ext cx="102240" cy="32616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1DA3812E-300C-4997-AD17-E69DE2415ACD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4638880" y="4970627"/>
                  <a:ext cx="119880" cy="343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6" name="Group 215">
            <a:extLst>
              <a:ext uri="{FF2B5EF4-FFF2-40B4-BE49-F238E27FC236}">
                <a16:creationId xmlns:a16="http://schemas.microsoft.com/office/drawing/2014/main" id="{A8ABDCC9-8EC4-4754-A5C6-0586D7C9DD41}"/>
              </a:ext>
            </a:extLst>
          </p:cNvPr>
          <p:cNvGrpSpPr/>
          <p:nvPr/>
        </p:nvGrpSpPr>
        <p:grpSpPr>
          <a:xfrm>
            <a:off x="5120560" y="5123627"/>
            <a:ext cx="323280" cy="120960"/>
            <a:chOff x="5120560" y="5123627"/>
            <a:chExt cx="323280" cy="120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B6ABE8AE-519C-48CE-9954-1F242EFFF4D6}"/>
                    </a:ext>
                  </a:extLst>
                </p14:cNvPr>
                <p14:cNvContentPartPr/>
                <p14:nvPr/>
              </p14:nvContentPartPr>
              <p14:xfrm>
                <a:off x="5120560" y="5148107"/>
                <a:ext cx="49680" cy="9648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B6ABE8AE-519C-48CE-9954-1F242EFFF4D6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5111560" y="5139467"/>
                  <a:ext cx="6732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347FB40C-72D9-48C1-8F22-1E113905E581}"/>
                    </a:ext>
                  </a:extLst>
                </p14:cNvPr>
                <p14:cNvContentPartPr/>
                <p14:nvPr/>
              </p14:nvContentPartPr>
              <p14:xfrm>
                <a:off x="5230000" y="5123627"/>
                <a:ext cx="213840" cy="12024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347FB40C-72D9-48C1-8F22-1E113905E581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5221360" y="5114627"/>
                  <a:ext cx="231480" cy="137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42">
            <p14:nvContentPartPr>
              <p14:cNvPr id="209" name="Ink 208">
                <a:extLst>
                  <a:ext uri="{FF2B5EF4-FFF2-40B4-BE49-F238E27FC236}">
                    <a16:creationId xmlns:a16="http://schemas.microsoft.com/office/drawing/2014/main" id="{92C486F2-4941-47CB-BA9D-0BA13AE1702C}"/>
                  </a:ext>
                </a:extLst>
              </p14:cNvPr>
              <p14:cNvContentPartPr/>
              <p14:nvPr/>
            </p14:nvContentPartPr>
            <p14:xfrm>
              <a:off x="5191840" y="4974947"/>
              <a:ext cx="20880" cy="9360"/>
            </p14:xfrm>
          </p:contentPart>
        </mc:Choice>
        <mc:Fallback xmlns="">
          <p:pic>
            <p:nvPicPr>
              <p:cNvPr id="209" name="Ink 208">
                <a:extLst>
                  <a:ext uri="{FF2B5EF4-FFF2-40B4-BE49-F238E27FC236}">
                    <a16:creationId xmlns:a16="http://schemas.microsoft.com/office/drawing/2014/main" id="{92C486F2-4941-47CB-BA9D-0BA13AE1702C}"/>
                  </a:ext>
                </a:extLst>
              </p:cNvPr>
              <p:cNvPicPr/>
              <p:nvPr/>
            </p:nvPicPr>
            <p:blipFill>
              <a:blip r:embed="rId343"/>
              <a:stretch>
                <a:fillRect/>
              </a:stretch>
            </p:blipFill>
            <p:spPr>
              <a:xfrm>
                <a:off x="5182840" y="4966307"/>
                <a:ext cx="38520" cy="27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24" name="Group 223">
            <a:extLst>
              <a:ext uri="{FF2B5EF4-FFF2-40B4-BE49-F238E27FC236}">
                <a16:creationId xmlns:a16="http://schemas.microsoft.com/office/drawing/2014/main" id="{2A494A89-1195-47FF-8D1D-A203D01990A9}"/>
              </a:ext>
            </a:extLst>
          </p:cNvPr>
          <p:cNvGrpSpPr/>
          <p:nvPr/>
        </p:nvGrpSpPr>
        <p:grpSpPr>
          <a:xfrm>
            <a:off x="7390720" y="4793507"/>
            <a:ext cx="676800" cy="646560"/>
            <a:chOff x="7390720" y="4793507"/>
            <a:chExt cx="676800" cy="646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1DE519D8-2C42-4399-AAE8-F1B800AECDC8}"/>
                    </a:ext>
                  </a:extLst>
                </p14:cNvPr>
                <p14:cNvContentPartPr/>
                <p14:nvPr/>
              </p14:nvContentPartPr>
              <p14:xfrm>
                <a:off x="7390720" y="4793507"/>
                <a:ext cx="325800" cy="64656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1DE519D8-2C42-4399-AAE8-F1B800AECDC8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7381720" y="4784507"/>
                  <a:ext cx="343440" cy="66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D1AAAFA8-0746-46EE-8060-CBF6E1C5BCCE}"/>
                    </a:ext>
                  </a:extLst>
                </p14:cNvPr>
                <p14:cNvContentPartPr/>
                <p14:nvPr/>
              </p14:nvContentPartPr>
              <p14:xfrm>
                <a:off x="7746040" y="4952267"/>
                <a:ext cx="102960" cy="20412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D1AAAFA8-0746-46EE-8060-CBF6E1C5BCCE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7737400" y="4943267"/>
                  <a:ext cx="12060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56E9809C-F9E4-4248-A874-DEC0D4BE3EAB}"/>
                    </a:ext>
                  </a:extLst>
                </p14:cNvPr>
                <p14:cNvContentPartPr/>
                <p14:nvPr/>
              </p14:nvContentPartPr>
              <p14:xfrm>
                <a:off x="7893280" y="4927427"/>
                <a:ext cx="174240" cy="21888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56E9809C-F9E4-4248-A874-DEC0D4BE3EAB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7884280" y="4918787"/>
                  <a:ext cx="191880" cy="236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7" name="Group 226">
            <a:extLst>
              <a:ext uri="{FF2B5EF4-FFF2-40B4-BE49-F238E27FC236}">
                <a16:creationId xmlns:a16="http://schemas.microsoft.com/office/drawing/2014/main" id="{B7BEC2FD-EBFC-4ADB-9C55-EA82D23D48AC}"/>
              </a:ext>
            </a:extLst>
          </p:cNvPr>
          <p:cNvGrpSpPr/>
          <p:nvPr/>
        </p:nvGrpSpPr>
        <p:grpSpPr>
          <a:xfrm>
            <a:off x="1039960" y="5566067"/>
            <a:ext cx="526680" cy="320400"/>
            <a:chOff x="1039960" y="5566067"/>
            <a:chExt cx="526680" cy="320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D262E16D-6866-4F1E-B0F2-367F52DB4199}"/>
                    </a:ext>
                  </a:extLst>
                </p14:cNvPr>
                <p14:cNvContentPartPr/>
                <p14:nvPr/>
              </p14:nvContentPartPr>
              <p14:xfrm>
                <a:off x="1039960" y="5566067"/>
                <a:ext cx="279000" cy="28620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D262E16D-6866-4F1E-B0F2-367F52DB4199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1031320" y="5557427"/>
                  <a:ext cx="296640" cy="30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BFFB7E5D-3DF0-4F83-A7CD-71264AB84F51}"/>
                    </a:ext>
                  </a:extLst>
                </p14:cNvPr>
                <p14:cNvContentPartPr/>
                <p14:nvPr/>
              </p14:nvContentPartPr>
              <p14:xfrm>
                <a:off x="1424440" y="5706827"/>
                <a:ext cx="70560" cy="16956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BFFB7E5D-3DF0-4F83-A7CD-71264AB84F51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1415440" y="5698187"/>
                  <a:ext cx="8820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BFA8B2A9-4796-4AD2-8310-E8369FAED97E}"/>
                    </a:ext>
                  </a:extLst>
                </p14:cNvPr>
                <p14:cNvContentPartPr/>
                <p14:nvPr/>
              </p14:nvContentPartPr>
              <p14:xfrm>
                <a:off x="1435600" y="5869547"/>
                <a:ext cx="131040" cy="1692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BFA8B2A9-4796-4AD2-8310-E8369FAED97E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1426960" y="5860907"/>
                  <a:ext cx="148680" cy="34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8" name="Group 257">
            <a:extLst>
              <a:ext uri="{FF2B5EF4-FFF2-40B4-BE49-F238E27FC236}">
                <a16:creationId xmlns:a16="http://schemas.microsoft.com/office/drawing/2014/main" id="{963117E3-C3D5-4552-A867-B77B595E3853}"/>
              </a:ext>
            </a:extLst>
          </p:cNvPr>
          <p:cNvGrpSpPr/>
          <p:nvPr/>
        </p:nvGrpSpPr>
        <p:grpSpPr>
          <a:xfrm>
            <a:off x="5466880" y="5849027"/>
            <a:ext cx="533520" cy="317520"/>
            <a:chOff x="5466880" y="5849027"/>
            <a:chExt cx="533520" cy="317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91FDF587-0A22-4B2B-8053-D05EED4344E7}"/>
                    </a:ext>
                  </a:extLst>
                </p14:cNvPr>
                <p14:cNvContentPartPr/>
                <p14:nvPr/>
              </p14:nvContentPartPr>
              <p14:xfrm>
                <a:off x="5466880" y="5949107"/>
                <a:ext cx="69120" cy="21744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91FDF587-0A22-4B2B-8053-D05EED4344E7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5457880" y="5940107"/>
                  <a:ext cx="8676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14C167DC-95C2-4867-A10F-2F7B4E7DCC0B}"/>
                    </a:ext>
                  </a:extLst>
                </p14:cNvPr>
                <p14:cNvContentPartPr/>
                <p14:nvPr/>
              </p14:nvContentPartPr>
              <p14:xfrm>
                <a:off x="5539960" y="5849027"/>
                <a:ext cx="104400" cy="17856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14C167DC-95C2-4867-A10F-2F7B4E7DCC0B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5530960" y="5840387"/>
                  <a:ext cx="12204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5D859019-585E-48E1-8133-E6BE5EECCB99}"/>
                    </a:ext>
                  </a:extLst>
                </p14:cNvPr>
                <p14:cNvContentPartPr/>
                <p14:nvPr/>
              </p14:nvContentPartPr>
              <p14:xfrm>
                <a:off x="5649040" y="6043427"/>
                <a:ext cx="351360" cy="7344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5D859019-585E-48E1-8133-E6BE5EECCB99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5640040" y="6034787"/>
                  <a:ext cx="369000" cy="91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7" name="Group 256">
            <a:extLst>
              <a:ext uri="{FF2B5EF4-FFF2-40B4-BE49-F238E27FC236}">
                <a16:creationId xmlns:a16="http://schemas.microsoft.com/office/drawing/2014/main" id="{62B234DE-E006-48DA-BA1A-8DAB9D808654}"/>
              </a:ext>
            </a:extLst>
          </p:cNvPr>
          <p:cNvGrpSpPr/>
          <p:nvPr/>
        </p:nvGrpSpPr>
        <p:grpSpPr>
          <a:xfrm>
            <a:off x="6281920" y="5790707"/>
            <a:ext cx="1934280" cy="464400"/>
            <a:chOff x="6281920" y="5790707"/>
            <a:chExt cx="1934280" cy="464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E82C689A-EC1D-44C0-89E7-1EC9F567DA43}"/>
                    </a:ext>
                  </a:extLst>
                </p14:cNvPr>
                <p14:cNvContentPartPr/>
                <p14:nvPr/>
              </p14:nvContentPartPr>
              <p14:xfrm>
                <a:off x="6281920" y="5790707"/>
                <a:ext cx="146520" cy="30132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E82C689A-EC1D-44C0-89E7-1EC9F567DA43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6272920" y="5782067"/>
                  <a:ext cx="164160" cy="31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FCFD8DF9-4BAF-4B72-AE08-453593277BD5}"/>
                    </a:ext>
                  </a:extLst>
                </p14:cNvPr>
                <p14:cNvContentPartPr/>
                <p14:nvPr/>
              </p14:nvContentPartPr>
              <p14:xfrm>
                <a:off x="6461560" y="6048467"/>
                <a:ext cx="106920" cy="6552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FCFD8DF9-4BAF-4B72-AE08-453593277BD5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6452560" y="6039827"/>
                  <a:ext cx="12456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429C634F-F3CB-4F0D-80FA-457C7E2BF1F5}"/>
                    </a:ext>
                  </a:extLst>
                </p14:cNvPr>
                <p14:cNvContentPartPr/>
                <p14:nvPr/>
              </p14:nvContentPartPr>
              <p14:xfrm>
                <a:off x="6857920" y="5886467"/>
                <a:ext cx="43200" cy="20232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429C634F-F3CB-4F0D-80FA-457C7E2BF1F5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6849280" y="5877467"/>
                  <a:ext cx="6084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64A86587-CBF3-4F93-9523-A6AD30E73B0B}"/>
                    </a:ext>
                  </a:extLst>
                </p14:cNvPr>
                <p14:cNvContentPartPr/>
                <p14:nvPr/>
              </p14:nvContentPartPr>
              <p14:xfrm>
                <a:off x="6937480" y="5805467"/>
                <a:ext cx="104400" cy="19152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64A86587-CBF3-4F93-9523-A6AD30E73B0B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6928840" y="5796827"/>
                  <a:ext cx="12204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AD1D02FB-F24E-401B-AD27-997D2383647E}"/>
                    </a:ext>
                  </a:extLst>
                </p14:cNvPr>
                <p14:cNvContentPartPr/>
                <p14:nvPr/>
              </p14:nvContentPartPr>
              <p14:xfrm>
                <a:off x="6697720" y="6104987"/>
                <a:ext cx="35640" cy="9144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AD1D02FB-F24E-401B-AD27-997D2383647E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6688720" y="6096347"/>
                  <a:ext cx="5328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5618DB09-FD99-4BC8-BAF9-EED8257319EC}"/>
                    </a:ext>
                  </a:extLst>
                </p14:cNvPr>
                <p14:cNvContentPartPr/>
                <p14:nvPr/>
              </p14:nvContentPartPr>
              <p14:xfrm>
                <a:off x="7003000" y="6081227"/>
                <a:ext cx="75240" cy="10548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5618DB09-FD99-4BC8-BAF9-EED8257319EC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6994000" y="6072587"/>
                  <a:ext cx="9288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C60EFD12-A633-4F64-9F09-5E5D577BE390}"/>
                    </a:ext>
                  </a:extLst>
                </p14:cNvPr>
                <p14:cNvContentPartPr/>
                <p14:nvPr/>
              </p14:nvContentPartPr>
              <p14:xfrm>
                <a:off x="7004800" y="6068627"/>
                <a:ext cx="101880" cy="18648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C60EFD12-A633-4F64-9F09-5E5D577BE390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6995800" y="6059627"/>
                  <a:ext cx="11952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4B552272-08C8-4E22-8EFC-B810F1F02EB1}"/>
                    </a:ext>
                  </a:extLst>
                </p14:cNvPr>
                <p14:cNvContentPartPr/>
                <p14:nvPr/>
              </p14:nvContentPartPr>
              <p14:xfrm>
                <a:off x="7233760" y="6049187"/>
                <a:ext cx="81720" cy="9000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4B552272-08C8-4E22-8EFC-B810F1F02EB1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7225120" y="6040547"/>
                  <a:ext cx="9936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A68F3AB6-9155-49EC-A797-F932085BCF8F}"/>
                    </a:ext>
                  </a:extLst>
                </p14:cNvPr>
                <p14:cNvContentPartPr/>
                <p14:nvPr/>
              </p14:nvContentPartPr>
              <p14:xfrm>
                <a:off x="7465960" y="5992307"/>
                <a:ext cx="162720" cy="1332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A68F3AB6-9155-49EC-A797-F932085BCF8F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7457320" y="5983307"/>
                  <a:ext cx="1803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E9D21CF6-CFD4-4B81-B8AB-B9E2034BE636}"/>
                    </a:ext>
                  </a:extLst>
                </p14:cNvPr>
                <p14:cNvContentPartPr/>
                <p14:nvPr/>
              </p14:nvContentPartPr>
              <p14:xfrm>
                <a:off x="7676560" y="5972147"/>
                <a:ext cx="226080" cy="2016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E9D21CF6-CFD4-4B81-B8AB-B9E2034BE636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7667560" y="5963507"/>
                  <a:ext cx="24372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C0A99694-B667-43E0-9B16-0D52BDE9AD3B}"/>
                    </a:ext>
                  </a:extLst>
                </p14:cNvPr>
                <p14:cNvContentPartPr/>
                <p14:nvPr/>
              </p14:nvContentPartPr>
              <p14:xfrm>
                <a:off x="7973920" y="5966387"/>
                <a:ext cx="242280" cy="1512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C0A99694-B667-43E0-9B16-0D52BDE9AD3B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7965280" y="5957747"/>
                  <a:ext cx="259920" cy="32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5" name="Group 264">
            <a:extLst>
              <a:ext uri="{FF2B5EF4-FFF2-40B4-BE49-F238E27FC236}">
                <a16:creationId xmlns:a16="http://schemas.microsoft.com/office/drawing/2014/main" id="{391235FE-1FBF-4062-8D17-44F94DC8F20D}"/>
              </a:ext>
            </a:extLst>
          </p:cNvPr>
          <p:cNvGrpSpPr/>
          <p:nvPr/>
        </p:nvGrpSpPr>
        <p:grpSpPr>
          <a:xfrm>
            <a:off x="8428240" y="5706107"/>
            <a:ext cx="578160" cy="509400"/>
            <a:chOff x="8428240" y="5706107"/>
            <a:chExt cx="578160" cy="509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B062832B-50E0-48CE-9B36-6914630720F1}"/>
                    </a:ext>
                  </a:extLst>
                </p14:cNvPr>
                <p14:cNvContentPartPr/>
                <p14:nvPr/>
              </p14:nvContentPartPr>
              <p14:xfrm>
                <a:off x="8428240" y="5821307"/>
                <a:ext cx="129240" cy="260280"/>
              </p14:xfrm>
            </p:contentPart>
          </mc:Choice>
          <mc:Fallback xmlns=""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B062832B-50E0-48CE-9B36-6914630720F1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8419240" y="5812667"/>
                  <a:ext cx="14688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5A83D670-F197-4C79-875A-E856D622F5FF}"/>
                    </a:ext>
                  </a:extLst>
                </p14:cNvPr>
                <p14:cNvContentPartPr/>
                <p14:nvPr/>
              </p14:nvContentPartPr>
              <p14:xfrm>
                <a:off x="8466760" y="5752547"/>
                <a:ext cx="198360" cy="252360"/>
              </p14:xfrm>
            </p:contentPart>
          </mc:Choice>
          <mc:Fallback xmlns=""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5A83D670-F197-4C79-875A-E856D622F5FF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8457760" y="5743547"/>
                  <a:ext cx="21600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31F5FAA1-F145-4692-8F8E-97453169642C}"/>
                    </a:ext>
                  </a:extLst>
                </p14:cNvPr>
                <p14:cNvContentPartPr/>
                <p14:nvPr/>
              </p14:nvContentPartPr>
              <p14:xfrm>
                <a:off x="8597080" y="5981867"/>
                <a:ext cx="217800" cy="11664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31F5FAA1-F145-4692-8F8E-97453169642C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8588440" y="5973227"/>
                  <a:ext cx="23544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B27CE43E-AFB1-4607-A150-BA63255268F6}"/>
                    </a:ext>
                  </a:extLst>
                </p14:cNvPr>
                <p14:cNvContentPartPr/>
                <p14:nvPr/>
              </p14:nvContentPartPr>
              <p14:xfrm>
                <a:off x="8828920" y="5706107"/>
                <a:ext cx="177480" cy="50940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B27CE43E-AFB1-4607-A150-BA63255268F6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8820280" y="5697467"/>
                  <a:ext cx="195120" cy="527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2" name="Group 271">
            <a:extLst>
              <a:ext uri="{FF2B5EF4-FFF2-40B4-BE49-F238E27FC236}">
                <a16:creationId xmlns:a16="http://schemas.microsoft.com/office/drawing/2014/main" id="{1316AD04-4EE4-45DE-A717-CDF14787B835}"/>
              </a:ext>
            </a:extLst>
          </p:cNvPr>
          <p:cNvGrpSpPr/>
          <p:nvPr/>
        </p:nvGrpSpPr>
        <p:grpSpPr>
          <a:xfrm>
            <a:off x="4573360" y="6584867"/>
            <a:ext cx="229320" cy="52200"/>
            <a:chOff x="4573360" y="6584867"/>
            <a:chExt cx="229320" cy="52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48D190BE-C504-43AA-BB46-71E571208386}"/>
                    </a:ext>
                  </a:extLst>
                </p14:cNvPr>
                <p14:cNvContentPartPr/>
                <p14:nvPr/>
              </p14:nvContentPartPr>
              <p14:xfrm>
                <a:off x="4573360" y="6584867"/>
                <a:ext cx="171000" cy="17640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48D190BE-C504-43AA-BB46-71E571208386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4564720" y="6575867"/>
                  <a:ext cx="18864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8794BC36-FEB0-4701-B034-E275C1DDF4E2}"/>
                    </a:ext>
                  </a:extLst>
                </p14:cNvPr>
                <p14:cNvContentPartPr/>
                <p14:nvPr/>
              </p14:nvContentPartPr>
              <p14:xfrm>
                <a:off x="4602880" y="6628427"/>
                <a:ext cx="199800" cy="864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8794BC36-FEB0-4701-B034-E275C1DDF4E2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4594240" y="6619427"/>
                  <a:ext cx="217440" cy="26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1" name="Group 270">
            <a:extLst>
              <a:ext uri="{FF2B5EF4-FFF2-40B4-BE49-F238E27FC236}">
                <a16:creationId xmlns:a16="http://schemas.microsoft.com/office/drawing/2014/main" id="{D7E952B2-83F1-41A1-B5B0-2560268ACFD3}"/>
              </a:ext>
            </a:extLst>
          </p:cNvPr>
          <p:cNvGrpSpPr/>
          <p:nvPr/>
        </p:nvGrpSpPr>
        <p:grpSpPr>
          <a:xfrm>
            <a:off x="5310280" y="6520787"/>
            <a:ext cx="628200" cy="318600"/>
            <a:chOff x="5310280" y="6520787"/>
            <a:chExt cx="628200" cy="318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3C755045-15FD-4C1C-B20B-D9013E602547}"/>
                    </a:ext>
                  </a:extLst>
                </p14:cNvPr>
                <p14:cNvContentPartPr/>
                <p14:nvPr/>
              </p14:nvContentPartPr>
              <p14:xfrm>
                <a:off x="5310280" y="6537347"/>
                <a:ext cx="239400" cy="10656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3C755045-15FD-4C1C-B20B-D9013E602547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5301640" y="6528347"/>
                  <a:ext cx="25704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8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091448D5-0366-4188-9C4E-9C105FCF3231}"/>
                    </a:ext>
                  </a:extLst>
                </p14:cNvPr>
                <p14:cNvContentPartPr/>
                <p14:nvPr/>
              </p14:nvContentPartPr>
              <p14:xfrm>
                <a:off x="5582440" y="6520787"/>
                <a:ext cx="174240" cy="120960"/>
              </p14:xfrm>
            </p:contentPart>
          </mc:Choice>
          <mc:Fallback xmlns=""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091448D5-0366-4188-9C4E-9C105FCF3231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5573440" y="6511787"/>
                  <a:ext cx="19188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0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020AA205-0FFE-4F80-9EA8-A11AB7107D2C}"/>
                    </a:ext>
                  </a:extLst>
                </p14:cNvPr>
                <p14:cNvContentPartPr/>
                <p14:nvPr/>
              </p14:nvContentPartPr>
              <p14:xfrm>
                <a:off x="5825080" y="6536987"/>
                <a:ext cx="113400" cy="302400"/>
              </p14:xfrm>
            </p:contentPart>
          </mc:Choice>
          <mc:Fallback xmlns=""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020AA205-0FFE-4F80-9EA8-A11AB7107D2C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5816080" y="6528347"/>
                  <a:ext cx="131040" cy="320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6" name="Group 305">
            <a:extLst>
              <a:ext uri="{FF2B5EF4-FFF2-40B4-BE49-F238E27FC236}">
                <a16:creationId xmlns:a16="http://schemas.microsoft.com/office/drawing/2014/main" id="{3D970947-F456-48CF-9C5F-F13C125188A9}"/>
              </a:ext>
            </a:extLst>
          </p:cNvPr>
          <p:cNvGrpSpPr/>
          <p:nvPr/>
        </p:nvGrpSpPr>
        <p:grpSpPr>
          <a:xfrm>
            <a:off x="2032480" y="5704493"/>
            <a:ext cx="3244320" cy="619920"/>
            <a:chOff x="2032480" y="5704493"/>
            <a:chExt cx="3244320" cy="619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82FAA39B-7883-4CA2-BAD4-7AB1B561DF2B}"/>
                    </a:ext>
                  </a:extLst>
                </p14:cNvPr>
                <p14:cNvContentPartPr/>
                <p14:nvPr/>
              </p14:nvContentPartPr>
              <p14:xfrm>
                <a:off x="2032480" y="6004187"/>
                <a:ext cx="123840" cy="27108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82FAA39B-7883-4CA2-BAD4-7AB1B561DF2B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2023480" y="5995187"/>
                  <a:ext cx="141480" cy="28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87EA7D39-8A1B-4E7E-AB66-E4FE601D1B04}"/>
                    </a:ext>
                  </a:extLst>
                </p14:cNvPr>
                <p14:cNvContentPartPr/>
                <p14:nvPr/>
              </p14:nvContentPartPr>
              <p14:xfrm>
                <a:off x="2080360" y="5937227"/>
                <a:ext cx="172440" cy="18828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87EA7D39-8A1B-4E7E-AB66-E4FE601D1B04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2071360" y="5928227"/>
                  <a:ext cx="19008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9348A2E4-0A55-413E-AB72-CE9DD146D3A9}"/>
                    </a:ext>
                  </a:extLst>
                </p14:cNvPr>
                <p14:cNvContentPartPr/>
                <p14:nvPr/>
              </p14:nvContentPartPr>
              <p14:xfrm>
                <a:off x="2328040" y="5902307"/>
                <a:ext cx="102240" cy="28008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9348A2E4-0A55-413E-AB72-CE9DD146D3A9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2319040" y="5893667"/>
                  <a:ext cx="119880" cy="29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9797F86F-8F9A-4441-B9E7-3CC8ED481E0B}"/>
                    </a:ext>
                  </a:extLst>
                </p14:cNvPr>
                <p14:cNvContentPartPr/>
                <p14:nvPr/>
              </p14:nvContentPartPr>
              <p14:xfrm>
                <a:off x="2463760" y="6038747"/>
                <a:ext cx="198000" cy="12024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9797F86F-8F9A-4441-B9E7-3CC8ED481E0B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2455120" y="6030107"/>
                  <a:ext cx="21564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0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00CFD9C6-F361-4A7D-989D-6F12BD522DEC}"/>
                    </a:ext>
                  </a:extLst>
                </p14:cNvPr>
                <p14:cNvContentPartPr/>
                <p14:nvPr/>
              </p14:nvContentPartPr>
              <p14:xfrm>
                <a:off x="2764000" y="5835707"/>
                <a:ext cx="80640" cy="31032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00CFD9C6-F361-4A7D-989D-6F12BD522DEC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2755360" y="5826707"/>
                  <a:ext cx="98280" cy="32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2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9760E8B2-D9AB-4CA8-9F52-C4305BF32965}"/>
                    </a:ext>
                  </a:extLst>
                </p14:cNvPr>
                <p14:cNvContentPartPr/>
                <p14:nvPr/>
              </p14:nvContentPartPr>
              <p14:xfrm>
                <a:off x="2932120" y="5900867"/>
                <a:ext cx="247680" cy="18072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9760E8B2-D9AB-4CA8-9F52-C4305BF32965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2923120" y="5891867"/>
                  <a:ext cx="26532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4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44348367-E0EA-42F3-8345-483D7D470019}"/>
                    </a:ext>
                  </a:extLst>
                </p14:cNvPr>
                <p14:cNvContentPartPr/>
                <p14:nvPr/>
              </p14:nvContentPartPr>
              <p14:xfrm>
                <a:off x="3233440" y="6047387"/>
                <a:ext cx="38880" cy="8064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44348367-E0EA-42F3-8345-483D7D470019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3224800" y="6038387"/>
                  <a:ext cx="5652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6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9A7359E6-DEE8-46F0-BB4E-0FB1EB88C847}"/>
                    </a:ext>
                  </a:extLst>
                </p14:cNvPr>
                <p14:cNvContentPartPr/>
                <p14:nvPr/>
              </p14:nvContentPartPr>
              <p14:xfrm>
                <a:off x="3399400" y="5933267"/>
                <a:ext cx="214200" cy="17136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9A7359E6-DEE8-46F0-BB4E-0FB1EB88C847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3390400" y="5924627"/>
                  <a:ext cx="23184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AD4CF38C-8EEF-4924-B4BD-C3540E83B214}"/>
                    </a:ext>
                  </a:extLst>
                </p14:cNvPr>
                <p14:cNvContentPartPr/>
                <p14:nvPr/>
              </p14:nvContentPartPr>
              <p14:xfrm>
                <a:off x="3677320" y="6095987"/>
                <a:ext cx="45360" cy="5220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AD4CF38C-8EEF-4924-B4BD-C3540E83B214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3668680" y="6087347"/>
                  <a:ext cx="6300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0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391BA979-CAD7-4BEC-A0F2-576834559A16}"/>
                    </a:ext>
                  </a:extLst>
                </p14:cNvPr>
                <p14:cNvContentPartPr/>
                <p14:nvPr/>
              </p14:nvContentPartPr>
              <p14:xfrm>
                <a:off x="3838960" y="5964587"/>
                <a:ext cx="28080" cy="12600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391BA979-CAD7-4BEC-A0F2-576834559A16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3830320" y="5955947"/>
                  <a:ext cx="4572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2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AA5C6520-F704-4496-87DD-77085CF77748}"/>
                    </a:ext>
                  </a:extLst>
                </p14:cNvPr>
                <p14:cNvContentPartPr/>
                <p14:nvPr/>
              </p14:nvContentPartPr>
              <p14:xfrm>
                <a:off x="3846160" y="5920307"/>
                <a:ext cx="189000" cy="14004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AA5C6520-F704-4496-87DD-77085CF77748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3837160" y="5911667"/>
                  <a:ext cx="20664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4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381FE890-8459-4C2E-814C-1E9BFB3B5660}"/>
                    </a:ext>
                  </a:extLst>
                </p14:cNvPr>
                <p14:cNvContentPartPr/>
                <p14:nvPr/>
              </p14:nvContentPartPr>
              <p14:xfrm>
                <a:off x="4152880" y="5841827"/>
                <a:ext cx="119520" cy="33588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381FE890-8459-4C2E-814C-1E9BFB3B5660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4144240" y="5832827"/>
                  <a:ext cx="137160" cy="35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6CE663E4-CC1B-4E31-954A-62A4C84629A8}"/>
                    </a:ext>
                  </a:extLst>
                </p14:cNvPr>
                <p14:cNvContentPartPr/>
                <p14:nvPr/>
              </p14:nvContentPartPr>
              <p14:xfrm>
                <a:off x="4409920" y="5973587"/>
                <a:ext cx="233280" cy="8748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6CE663E4-CC1B-4E31-954A-62A4C84629A8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4400920" y="5964587"/>
                  <a:ext cx="25092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266C2FBE-D049-44A6-B6D5-EAAE84EC6F6E}"/>
                    </a:ext>
                  </a:extLst>
                </p14:cNvPr>
                <p14:cNvContentPartPr/>
                <p14:nvPr/>
              </p14:nvContentPartPr>
              <p14:xfrm>
                <a:off x="5069080" y="5739587"/>
                <a:ext cx="207720" cy="51948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266C2FBE-D049-44A6-B6D5-EAAE84EC6F6E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5060080" y="5730587"/>
                  <a:ext cx="225360" cy="53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42C4F3A4-56C5-420A-87C0-6509692A8831}"/>
                    </a:ext>
                  </a:extLst>
                </p14:cNvPr>
                <p14:cNvContentPartPr/>
                <p14:nvPr/>
              </p14:nvContentPartPr>
              <p14:xfrm>
                <a:off x="4724920" y="5856413"/>
                <a:ext cx="46080" cy="256680"/>
              </p14:xfrm>
            </p:contentPart>
          </mc:Choice>
          <mc:Fallback xmlns=""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42C4F3A4-56C5-420A-87C0-6509692A8831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4716280" y="5847773"/>
                  <a:ext cx="6372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27252D41-E82C-4F52-ADB2-9BE8A806EE90}"/>
                    </a:ext>
                  </a:extLst>
                </p14:cNvPr>
                <p14:cNvContentPartPr/>
                <p14:nvPr/>
              </p14:nvContentPartPr>
              <p14:xfrm>
                <a:off x="4754440" y="5770013"/>
                <a:ext cx="129960" cy="240480"/>
              </p14:xfrm>
            </p:contentPart>
          </mc:Choice>
          <mc:Fallback xmlns=""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27252D41-E82C-4F52-ADB2-9BE8A806EE90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4745440" y="5761373"/>
                  <a:ext cx="14760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4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41989444-3DF0-42C3-AD90-E0AB57C82EE1}"/>
                    </a:ext>
                  </a:extLst>
                </p14:cNvPr>
                <p14:cNvContentPartPr/>
                <p14:nvPr/>
              </p14:nvContentPartPr>
              <p14:xfrm>
                <a:off x="4840120" y="5995013"/>
                <a:ext cx="122400" cy="24120"/>
              </p14:xfrm>
            </p:contentPart>
          </mc:Choice>
          <mc:Fallback xmlns=""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41989444-3DF0-42C3-AD90-E0AB57C82EE1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4831480" y="5986013"/>
                  <a:ext cx="14004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6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5853058D-E77F-4589-B47B-5A795BF30316}"/>
                    </a:ext>
                  </a:extLst>
                </p14:cNvPr>
                <p14:cNvContentPartPr/>
                <p14:nvPr/>
              </p14:nvContentPartPr>
              <p14:xfrm>
                <a:off x="4862080" y="6050093"/>
                <a:ext cx="151200" cy="20880"/>
              </p14:xfrm>
            </p:contentPart>
          </mc:Choice>
          <mc:Fallback xmlns=""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5853058D-E77F-4589-B47B-5A795BF30316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4853080" y="6041093"/>
                  <a:ext cx="16884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8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32402BA5-E422-48DA-B45D-A7E383F8744E}"/>
                    </a:ext>
                  </a:extLst>
                </p14:cNvPr>
                <p14:cNvContentPartPr/>
                <p14:nvPr/>
              </p14:nvContentPartPr>
              <p14:xfrm>
                <a:off x="3219400" y="5731853"/>
                <a:ext cx="40680" cy="123480"/>
              </p14:xfrm>
            </p:contentPart>
          </mc:Choice>
          <mc:Fallback xmlns=""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32402BA5-E422-48DA-B45D-A7E383F8744E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3210760" y="5723213"/>
                  <a:ext cx="5832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0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03A203C6-9742-45FE-9FB1-E4099317B8A9}"/>
                    </a:ext>
                  </a:extLst>
                </p14:cNvPr>
                <p14:cNvContentPartPr/>
                <p14:nvPr/>
              </p14:nvContentPartPr>
              <p14:xfrm>
                <a:off x="3221200" y="5848133"/>
                <a:ext cx="84960" cy="5400"/>
              </p14:xfrm>
            </p:contentPart>
          </mc:Choice>
          <mc:Fallback xmlns=""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03A203C6-9742-45FE-9FB1-E4099317B8A9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3212560" y="5839133"/>
                  <a:ext cx="10260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2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208ACE8E-E398-4A27-B244-69E4D1CFB284}"/>
                    </a:ext>
                  </a:extLst>
                </p14:cNvPr>
                <p14:cNvContentPartPr/>
                <p14:nvPr/>
              </p14:nvContentPartPr>
              <p14:xfrm>
                <a:off x="3601720" y="5704493"/>
                <a:ext cx="42840" cy="129240"/>
              </p14:xfrm>
            </p:contentPart>
          </mc:Choice>
          <mc:Fallback xmlns=""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208ACE8E-E398-4A27-B244-69E4D1CFB284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3592720" y="5695493"/>
                  <a:ext cx="6048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4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BBC1CCE7-075C-4E08-819E-DE47B15B905C}"/>
                    </a:ext>
                  </a:extLst>
                </p14:cNvPr>
                <p14:cNvContentPartPr/>
                <p14:nvPr/>
              </p14:nvContentPartPr>
              <p14:xfrm>
                <a:off x="3589480" y="5830853"/>
                <a:ext cx="123480" cy="6840"/>
              </p14:xfrm>
            </p:contentPart>
          </mc:Choice>
          <mc:Fallback xmlns=""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BBC1CCE7-075C-4E08-819E-DE47B15B905C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3580840" y="5821853"/>
                  <a:ext cx="14112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6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AE9272F6-643F-4E81-8D63-3C37621C06D9}"/>
                    </a:ext>
                  </a:extLst>
                </p14:cNvPr>
                <p14:cNvContentPartPr/>
                <p14:nvPr/>
              </p14:nvContentPartPr>
              <p14:xfrm>
                <a:off x="4003840" y="5715293"/>
                <a:ext cx="33120" cy="104760"/>
              </p14:xfrm>
            </p:contentPart>
          </mc:Choice>
          <mc:Fallback xmlns=""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AE9272F6-643F-4E81-8D63-3C37621C06D9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3994840" y="5706653"/>
                  <a:ext cx="5076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8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7B16FABA-3AB2-4C66-929A-967172CDD39D}"/>
                    </a:ext>
                  </a:extLst>
                </p14:cNvPr>
                <p14:cNvContentPartPr/>
                <p14:nvPr/>
              </p14:nvContentPartPr>
              <p14:xfrm>
                <a:off x="3990520" y="5801333"/>
                <a:ext cx="124920" cy="6120"/>
              </p14:xfrm>
            </p:contentPart>
          </mc:Choice>
          <mc:Fallback xmlns=""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7B16FABA-3AB2-4C66-929A-967172CDD39D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3981520" y="5792333"/>
                  <a:ext cx="14256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0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3CF615B4-7AD7-48B2-9BCD-FD864789CA69}"/>
                    </a:ext>
                  </a:extLst>
                </p14:cNvPr>
                <p14:cNvContentPartPr/>
                <p14:nvPr/>
              </p14:nvContentPartPr>
              <p14:xfrm>
                <a:off x="3102040" y="6220733"/>
                <a:ext cx="10800" cy="103680"/>
              </p14:xfrm>
            </p:contentPart>
          </mc:Choice>
          <mc:Fallback xmlns=""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3CF615B4-7AD7-48B2-9BCD-FD864789CA69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3093040" y="6211733"/>
                  <a:ext cx="2844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2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F7F9678F-A89E-4AC2-B16B-E7A9E280EFE6}"/>
                    </a:ext>
                  </a:extLst>
                </p14:cNvPr>
                <p14:cNvContentPartPr/>
                <p14:nvPr/>
              </p14:nvContentPartPr>
              <p14:xfrm>
                <a:off x="3115720" y="6238373"/>
                <a:ext cx="130320" cy="85680"/>
              </p14:xfrm>
            </p:contentPart>
          </mc:Choice>
          <mc:Fallback xmlns=""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F7F9678F-A89E-4AC2-B16B-E7A9E280EFE6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3107080" y="6229733"/>
                  <a:ext cx="14796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4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95A6C038-FA27-450A-941D-228547527231}"/>
                    </a:ext>
                  </a:extLst>
                </p14:cNvPr>
                <p14:cNvContentPartPr/>
                <p14:nvPr/>
              </p14:nvContentPartPr>
              <p14:xfrm>
                <a:off x="3536200" y="6205253"/>
                <a:ext cx="23400" cy="87120"/>
              </p14:xfrm>
            </p:contentPart>
          </mc:Choice>
          <mc:Fallback xmlns=""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95A6C038-FA27-450A-941D-228547527231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3527560" y="6196253"/>
                  <a:ext cx="4104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6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792C9C0F-463F-42D0-90CA-3C6EA344AC8B}"/>
                    </a:ext>
                  </a:extLst>
                </p14:cNvPr>
                <p14:cNvContentPartPr/>
                <p14:nvPr/>
              </p14:nvContentPartPr>
              <p14:xfrm>
                <a:off x="3573280" y="6240533"/>
                <a:ext cx="84600" cy="68760"/>
              </p14:xfrm>
            </p:contentPart>
          </mc:Choice>
          <mc:Fallback xmlns=""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792C9C0F-463F-42D0-90CA-3C6EA344AC8B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3564280" y="6231893"/>
                  <a:ext cx="10224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8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65EE8416-D564-43CE-A20F-1638258A538F}"/>
                    </a:ext>
                  </a:extLst>
                </p14:cNvPr>
                <p14:cNvContentPartPr/>
                <p14:nvPr/>
              </p14:nvContentPartPr>
              <p14:xfrm>
                <a:off x="3926080" y="6171413"/>
                <a:ext cx="16560" cy="138240"/>
              </p14:xfrm>
            </p:contentPart>
          </mc:Choice>
          <mc:Fallback xmlns=""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65EE8416-D564-43CE-A20F-1638258A538F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3917440" y="6162413"/>
                  <a:ext cx="3420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0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6D4D8FEB-FCFC-4FD7-BAD7-9CBAA3FD622A}"/>
                    </a:ext>
                  </a:extLst>
                </p14:cNvPr>
                <p14:cNvContentPartPr/>
                <p14:nvPr/>
              </p14:nvContentPartPr>
              <p14:xfrm>
                <a:off x="3962800" y="6205253"/>
                <a:ext cx="131400" cy="98640"/>
              </p14:xfrm>
            </p:contentPart>
          </mc:Choice>
          <mc:Fallback xmlns=""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6D4D8FEB-FCFC-4FD7-BAD7-9CBAA3FD622A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3953800" y="6196253"/>
                  <a:ext cx="14904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2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866415D8-DD10-4DE9-9D03-17426C79A94B}"/>
                    </a:ext>
                  </a:extLst>
                </p14:cNvPr>
                <p14:cNvContentPartPr/>
                <p14:nvPr/>
              </p14:nvContentPartPr>
              <p14:xfrm>
                <a:off x="4771000" y="6117773"/>
                <a:ext cx="65520" cy="163440"/>
              </p14:xfrm>
            </p:contentPart>
          </mc:Choice>
          <mc:Fallback xmlns=""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866415D8-DD10-4DE9-9D03-17426C79A94B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4762000" y="6109133"/>
                  <a:ext cx="8316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4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8DAA3F57-C0E7-46C6-A187-3DA8F1581396}"/>
                    </a:ext>
                  </a:extLst>
                </p14:cNvPr>
                <p14:cNvContentPartPr/>
                <p14:nvPr/>
              </p14:nvContentPartPr>
              <p14:xfrm>
                <a:off x="4767760" y="6260333"/>
                <a:ext cx="167040" cy="19080"/>
              </p14:xfrm>
            </p:contentPart>
          </mc:Choice>
          <mc:Fallback xmlns=""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8DAA3F57-C0E7-46C6-A187-3DA8F1581396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4758760" y="6251693"/>
                  <a:ext cx="184680" cy="36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9" name="Group 308">
            <a:extLst>
              <a:ext uri="{FF2B5EF4-FFF2-40B4-BE49-F238E27FC236}">
                <a16:creationId xmlns:a16="http://schemas.microsoft.com/office/drawing/2014/main" id="{6A4968BC-F575-485F-AF91-90CB611EEB68}"/>
              </a:ext>
            </a:extLst>
          </p:cNvPr>
          <p:cNvGrpSpPr/>
          <p:nvPr/>
        </p:nvGrpSpPr>
        <p:grpSpPr>
          <a:xfrm>
            <a:off x="6207760" y="6362213"/>
            <a:ext cx="717120" cy="416160"/>
            <a:chOff x="6207760" y="6362213"/>
            <a:chExt cx="717120" cy="416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76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04D9DCA0-D5B7-4222-B402-5AEF4CBF7615}"/>
                    </a:ext>
                  </a:extLst>
                </p14:cNvPr>
                <p14:cNvContentPartPr/>
                <p14:nvPr/>
              </p14:nvContentPartPr>
              <p14:xfrm>
                <a:off x="6207760" y="6387773"/>
                <a:ext cx="185040" cy="31104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04D9DCA0-D5B7-4222-B402-5AEF4CBF7615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6199120" y="6379133"/>
                  <a:ext cx="202680" cy="32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8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7FD7627D-52C5-46D2-AB61-EFEB47A5F476}"/>
                    </a:ext>
                  </a:extLst>
                </p14:cNvPr>
                <p14:cNvContentPartPr/>
                <p14:nvPr/>
              </p14:nvContentPartPr>
              <p14:xfrm>
                <a:off x="6483520" y="6496133"/>
                <a:ext cx="24840" cy="15696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7FD7627D-52C5-46D2-AB61-EFEB47A5F476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6474520" y="6487133"/>
                  <a:ext cx="4248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0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70D312F2-2FFF-4409-A38B-7B985F417B16}"/>
                    </a:ext>
                  </a:extLst>
                </p14:cNvPr>
                <p14:cNvContentPartPr/>
                <p14:nvPr/>
              </p14:nvContentPartPr>
              <p14:xfrm>
                <a:off x="6490000" y="6362213"/>
                <a:ext cx="218880" cy="216720"/>
              </p14:xfrm>
            </p:contentPart>
          </mc:Choice>
          <mc:Fallback xmlns=""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70D312F2-2FFF-4409-A38B-7B985F417B16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6481000" y="6353573"/>
                  <a:ext cx="23652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2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2D029675-EBB5-471F-AA03-313E1D2F8FCA}"/>
                    </a:ext>
                  </a:extLst>
                </p14:cNvPr>
                <p14:cNvContentPartPr/>
                <p14:nvPr/>
              </p14:nvContentPartPr>
              <p14:xfrm>
                <a:off x="6744520" y="6367613"/>
                <a:ext cx="180360" cy="37008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2D029675-EBB5-471F-AA03-313E1D2F8FCA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6735520" y="6358973"/>
                  <a:ext cx="198000" cy="38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4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66F142A7-09E6-4772-BC22-3EF53343485B}"/>
                    </a:ext>
                  </a:extLst>
                </p14:cNvPr>
                <p14:cNvContentPartPr/>
                <p14:nvPr/>
              </p14:nvContentPartPr>
              <p14:xfrm>
                <a:off x="6614200" y="6615293"/>
                <a:ext cx="59400" cy="132480"/>
              </p14:xfrm>
            </p:contentPart>
          </mc:Choice>
          <mc:Fallback xmlns=""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66F142A7-09E6-4772-BC22-3EF53343485B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6605560" y="6606293"/>
                  <a:ext cx="7704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6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09FE132C-8E28-4673-B355-21874A27F6B4}"/>
                    </a:ext>
                  </a:extLst>
                </p14:cNvPr>
                <p14:cNvContentPartPr/>
                <p14:nvPr/>
              </p14:nvContentPartPr>
              <p14:xfrm>
                <a:off x="6582160" y="6718253"/>
                <a:ext cx="213480" cy="60120"/>
              </p14:xfrm>
            </p:contentPart>
          </mc:Choice>
          <mc:Fallback xmlns=""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09FE132C-8E28-4673-B355-21874A27F6B4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6573520" y="6709613"/>
                  <a:ext cx="231120" cy="777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E67221BD-EE5C-EB1E-CBDA-27AADABBB51F}"/>
              </a:ext>
            </a:extLst>
          </p:cNvPr>
          <p:cNvSpPr txBox="1"/>
          <p:nvPr/>
        </p:nvSpPr>
        <p:spPr>
          <a:xfrm>
            <a:off x="2483768" y="4437112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solidFill>
                  <a:srgbClr val="FF0000"/>
                </a:solidFill>
              </a:rPr>
              <a:t>E</a:t>
            </a:r>
            <a:r>
              <a:rPr lang="en-PK" sz="1800" dirty="0">
                <a:solidFill>
                  <a:srgbClr val="FF0000"/>
                </a:solidFill>
              </a:rPr>
              <a:t>q (2)</a:t>
            </a:r>
          </a:p>
        </p:txBody>
      </p:sp>
      <p:sp>
        <p:nvSpPr>
          <p:cNvPr id="288" name="TextBox 287">
            <a:extLst>
              <a:ext uri="{FF2B5EF4-FFF2-40B4-BE49-F238E27FC236}">
                <a16:creationId xmlns:a16="http://schemas.microsoft.com/office/drawing/2014/main" id="{047A309F-38E8-3F83-B276-1D076E2ABE2A}"/>
              </a:ext>
            </a:extLst>
          </p:cNvPr>
          <p:cNvSpPr txBox="1"/>
          <p:nvPr/>
        </p:nvSpPr>
        <p:spPr>
          <a:xfrm>
            <a:off x="5964142" y="4934888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solidFill>
                  <a:srgbClr val="FF0000"/>
                </a:solidFill>
              </a:rPr>
              <a:t>E</a:t>
            </a:r>
            <a:r>
              <a:rPr lang="en-PK" sz="1800" dirty="0">
                <a:solidFill>
                  <a:srgbClr val="FF0000"/>
                </a:solidFill>
              </a:rPr>
              <a:t>q (2)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8C0B8D6-AFF7-C07F-4D63-B1E293379B89}"/>
              </a:ext>
            </a:extLst>
          </p:cNvPr>
          <p:cNvSpPr txBox="1"/>
          <p:nvPr/>
        </p:nvSpPr>
        <p:spPr>
          <a:xfrm>
            <a:off x="1475656" y="6438900"/>
            <a:ext cx="24878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K" sz="1600" dirty="0">
                <a:solidFill>
                  <a:srgbClr val="FF0000"/>
                </a:solidFill>
              </a:rPr>
              <a:t>Assuming multivariate</a:t>
            </a:r>
          </a:p>
        </p:txBody>
      </p:sp>
    </p:spTree>
    <p:extLst>
      <p:ext uri="{BB962C8B-B14F-4D97-AF65-F5344CB8AC3E}">
        <p14:creationId xmlns:p14="http://schemas.microsoft.com/office/powerpoint/2010/main" val="4780387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9C72C29-4F88-492B-814C-9F9048BE77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CC9F3-4B64-4209-ABA0-46275F2A6FEF}" type="slidenum">
              <a:rPr lang="tr-TR" smtClean="0"/>
              <a:pPr/>
              <a:t>35</a:t>
            </a:fld>
            <a:endParaRPr lang="tr-TR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8A9242A-7F6A-4903-A60A-CF4343D66B1D}"/>
              </a:ext>
            </a:extLst>
          </p:cNvPr>
          <p:cNvGrpSpPr/>
          <p:nvPr/>
        </p:nvGrpSpPr>
        <p:grpSpPr>
          <a:xfrm>
            <a:off x="956080" y="171107"/>
            <a:ext cx="603360" cy="513360"/>
            <a:chOff x="956080" y="171107"/>
            <a:chExt cx="603360" cy="513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54DADC66-EEEF-4D50-BB52-9078602D8D9B}"/>
                    </a:ext>
                  </a:extLst>
                </p14:cNvPr>
                <p14:cNvContentPartPr/>
                <p14:nvPr/>
              </p14:nvContentPartPr>
              <p14:xfrm>
                <a:off x="956080" y="171107"/>
                <a:ext cx="314280" cy="51336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54DADC66-EEEF-4D50-BB52-9078602D8D9B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947080" y="162467"/>
                  <a:ext cx="331920" cy="53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EE8C45AF-D478-437F-9115-97213B5DA1F1}"/>
                    </a:ext>
                  </a:extLst>
                </p14:cNvPr>
                <p14:cNvContentPartPr/>
                <p14:nvPr/>
              </p14:nvContentPartPr>
              <p14:xfrm>
                <a:off x="1232920" y="356867"/>
                <a:ext cx="91080" cy="11880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EE8C45AF-D478-437F-9115-97213B5DA1F1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223920" y="347867"/>
                  <a:ext cx="10872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2CECA92E-5BAB-4503-86EC-C0277D8FB86B}"/>
                    </a:ext>
                  </a:extLst>
                </p14:cNvPr>
                <p14:cNvContentPartPr/>
                <p14:nvPr/>
              </p14:nvContentPartPr>
              <p14:xfrm>
                <a:off x="1388800" y="280187"/>
                <a:ext cx="170640" cy="1688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2CECA92E-5BAB-4503-86EC-C0277D8FB86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379800" y="271547"/>
                  <a:ext cx="188280" cy="186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D025DAB-AEFF-4FC7-AE63-C3C8B9485245}"/>
              </a:ext>
            </a:extLst>
          </p:cNvPr>
          <p:cNvGrpSpPr/>
          <p:nvPr/>
        </p:nvGrpSpPr>
        <p:grpSpPr>
          <a:xfrm>
            <a:off x="1952920" y="254987"/>
            <a:ext cx="902520" cy="198360"/>
            <a:chOff x="1952920" y="254987"/>
            <a:chExt cx="902520" cy="198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0EC16AC1-431D-4411-A838-93B85DF5455B}"/>
                    </a:ext>
                  </a:extLst>
                </p14:cNvPr>
                <p14:cNvContentPartPr/>
                <p14:nvPr/>
              </p14:nvContentPartPr>
              <p14:xfrm>
                <a:off x="1952920" y="254987"/>
                <a:ext cx="212400" cy="1983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0EC16AC1-431D-4411-A838-93B85DF5455B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944280" y="245987"/>
                  <a:ext cx="23004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68829534-32B9-42C0-B090-3AA0DC6AB292}"/>
                    </a:ext>
                  </a:extLst>
                </p14:cNvPr>
                <p14:cNvContentPartPr/>
                <p14:nvPr/>
              </p14:nvContentPartPr>
              <p14:xfrm>
                <a:off x="2136160" y="299987"/>
                <a:ext cx="165960" cy="1252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68829534-32B9-42C0-B090-3AA0DC6AB292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127160" y="291347"/>
                  <a:ext cx="18360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BB0D7371-76AD-4158-80C3-8C6EC0595A2E}"/>
                    </a:ext>
                  </a:extLst>
                </p14:cNvPr>
                <p14:cNvContentPartPr/>
                <p14:nvPr/>
              </p14:nvContentPartPr>
              <p14:xfrm>
                <a:off x="2353960" y="279107"/>
                <a:ext cx="218160" cy="1350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BB0D7371-76AD-4158-80C3-8C6EC0595A2E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345320" y="270467"/>
                  <a:ext cx="23580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705E2D88-20C8-4A80-8E0C-A8F6529CF84F}"/>
                    </a:ext>
                  </a:extLst>
                </p14:cNvPr>
                <p14:cNvContentPartPr/>
                <p14:nvPr/>
              </p14:nvContentPartPr>
              <p14:xfrm>
                <a:off x="2562760" y="273347"/>
                <a:ext cx="125640" cy="1087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705E2D88-20C8-4A80-8E0C-A8F6529CF84F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553760" y="264347"/>
                  <a:ext cx="14328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13A9ABA2-1136-4C2E-83EC-70743B84D30F}"/>
                    </a:ext>
                  </a:extLst>
                </p14:cNvPr>
                <p14:cNvContentPartPr/>
                <p14:nvPr/>
              </p14:nvContentPartPr>
              <p14:xfrm>
                <a:off x="2746720" y="270467"/>
                <a:ext cx="108720" cy="1497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13A9ABA2-1136-4C2E-83EC-70743B84D30F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738080" y="261467"/>
                  <a:ext cx="126360" cy="167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B8BF9AB-A13E-46ED-B804-88B18FF8FD95}"/>
              </a:ext>
            </a:extLst>
          </p:cNvPr>
          <p:cNvGrpSpPr/>
          <p:nvPr/>
        </p:nvGrpSpPr>
        <p:grpSpPr>
          <a:xfrm>
            <a:off x="3354040" y="106667"/>
            <a:ext cx="1665360" cy="329040"/>
            <a:chOff x="3354040" y="106667"/>
            <a:chExt cx="1665360" cy="329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99708986-1763-4134-9DC9-CD1A8030B70F}"/>
                    </a:ext>
                  </a:extLst>
                </p14:cNvPr>
                <p14:cNvContentPartPr/>
                <p14:nvPr/>
              </p14:nvContentPartPr>
              <p14:xfrm>
                <a:off x="3354040" y="135107"/>
                <a:ext cx="135360" cy="2887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99708986-1763-4134-9DC9-CD1A8030B70F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345400" y="126107"/>
                  <a:ext cx="153000" cy="30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93FACAF2-6403-4394-BDFC-AE3739C2B500}"/>
                    </a:ext>
                  </a:extLst>
                </p14:cNvPr>
                <p14:cNvContentPartPr/>
                <p14:nvPr/>
              </p14:nvContentPartPr>
              <p14:xfrm>
                <a:off x="3439720" y="280907"/>
                <a:ext cx="234360" cy="1548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93FACAF2-6403-4394-BDFC-AE3739C2B500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430720" y="272267"/>
                  <a:ext cx="25200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5672C944-9EC1-4A6A-9BA7-A54F396B23D9}"/>
                    </a:ext>
                  </a:extLst>
                </p14:cNvPr>
                <p14:cNvContentPartPr/>
                <p14:nvPr/>
              </p14:nvContentPartPr>
              <p14:xfrm>
                <a:off x="3766600" y="133667"/>
                <a:ext cx="109800" cy="2505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5672C944-9EC1-4A6A-9BA7-A54F396B23D9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757600" y="125027"/>
                  <a:ext cx="127440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1F888170-A635-4E4B-83E0-859766E77247}"/>
                    </a:ext>
                  </a:extLst>
                </p14:cNvPr>
                <p14:cNvContentPartPr/>
                <p14:nvPr/>
              </p14:nvContentPartPr>
              <p14:xfrm>
                <a:off x="3436120" y="208187"/>
                <a:ext cx="473760" cy="637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1F888170-A635-4E4B-83E0-859766E77247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427480" y="199547"/>
                  <a:ext cx="49140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DE31A8BC-1043-49BC-99E9-5FCF3E074FAC}"/>
                    </a:ext>
                  </a:extLst>
                </p14:cNvPr>
                <p14:cNvContentPartPr/>
                <p14:nvPr/>
              </p14:nvContentPartPr>
              <p14:xfrm>
                <a:off x="4069360" y="106667"/>
                <a:ext cx="384480" cy="30564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DE31A8BC-1043-49BC-99E9-5FCF3E074FAC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060360" y="98027"/>
                  <a:ext cx="402120" cy="32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064231CB-2C0D-4762-B285-762441F40A30}"/>
                    </a:ext>
                  </a:extLst>
                </p14:cNvPr>
                <p14:cNvContentPartPr/>
                <p14:nvPr/>
              </p14:nvContentPartPr>
              <p14:xfrm>
                <a:off x="4387600" y="268667"/>
                <a:ext cx="138600" cy="14400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064231CB-2C0D-4762-B285-762441F40A30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378600" y="259667"/>
                  <a:ext cx="15624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EA847FF4-AD5B-4318-B222-30C656A216F0}"/>
                    </a:ext>
                  </a:extLst>
                </p14:cNvPr>
                <p14:cNvContentPartPr/>
                <p14:nvPr/>
              </p14:nvContentPartPr>
              <p14:xfrm>
                <a:off x="4616200" y="116387"/>
                <a:ext cx="142920" cy="26964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EA847FF4-AD5B-4318-B222-30C656A216F0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607560" y="107747"/>
                  <a:ext cx="160560" cy="28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33D3FEC8-8BE4-4E5F-9715-45D4FFA16668}"/>
                    </a:ext>
                  </a:extLst>
                </p14:cNvPr>
                <p14:cNvContentPartPr/>
                <p14:nvPr/>
              </p14:nvContentPartPr>
              <p14:xfrm>
                <a:off x="4692520" y="187667"/>
                <a:ext cx="192240" cy="2185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33D3FEC8-8BE4-4E5F-9715-45D4FFA16668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683880" y="179027"/>
                  <a:ext cx="20988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0C7CE59E-0172-4D22-AAB1-52FB16E936BB}"/>
                    </a:ext>
                  </a:extLst>
                </p14:cNvPr>
                <p14:cNvContentPartPr/>
                <p14:nvPr/>
              </p14:nvContentPartPr>
              <p14:xfrm>
                <a:off x="5005720" y="202427"/>
                <a:ext cx="13680" cy="144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0C7CE59E-0172-4D22-AAB1-52FB16E936BB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996720" y="193787"/>
                  <a:ext cx="31320" cy="32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721F032A-CA8C-49F5-93D4-25F239001D6F}"/>
              </a:ext>
            </a:extLst>
          </p:cNvPr>
          <p:cNvGrpSpPr/>
          <p:nvPr/>
        </p:nvGrpSpPr>
        <p:grpSpPr>
          <a:xfrm>
            <a:off x="1830160" y="638027"/>
            <a:ext cx="477000" cy="274320"/>
            <a:chOff x="1830160" y="638027"/>
            <a:chExt cx="477000" cy="274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F3FD2E3B-9F70-4F57-8947-86E3E4535921}"/>
                    </a:ext>
                  </a:extLst>
                </p14:cNvPr>
                <p14:cNvContentPartPr/>
                <p14:nvPr/>
              </p14:nvContentPartPr>
              <p14:xfrm>
                <a:off x="1830160" y="638027"/>
                <a:ext cx="224640" cy="2721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F3FD2E3B-9F70-4F57-8947-86E3E4535921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821520" y="629027"/>
                  <a:ext cx="242280" cy="28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BA0CC7A8-5A7A-47E0-ADD7-E4DDB41B4691}"/>
                    </a:ext>
                  </a:extLst>
                </p14:cNvPr>
                <p14:cNvContentPartPr/>
                <p14:nvPr/>
              </p14:nvContentPartPr>
              <p14:xfrm>
                <a:off x="2140120" y="774467"/>
                <a:ext cx="167040" cy="13788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BA0CC7A8-5A7A-47E0-ADD7-E4DDB41B4691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131120" y="765827"/>
                  <a:ext cx="184680" cy="155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46C7B2E7-4039-4064-BD33-2044ED0B3193}"/>
                  </a:ext>
                </a:extLst>
              </p14:cNvPr>
              <p14:cNvContentPartPr/>
              <p14:nvPr/>
            </p14:nvContentPartPr>
            <p14:xfrm>
              <a:off x="1501120" y="1224467"/>
              <a:ext cx="240840" cy="38556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46C7B2E7-4039-4064-BD33-2044ED0B3193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492480" y="1215827"/>
                <a:ext cx="258480" cy="403200"/>
              </a:xfrm>
              <a:prstGeom prst="rect">
                <a:avLst/>
              </a:prstGeom>
            </p:spPr>
          </p:pic>
        </mc:Fallback>
      </mc:AlternateContent>
      <p:grpSp>
        <p:nvGrpSpPr>
          <p:cNvPr id="48" name="Group 47">
            <a:extLst>
              <a:ext uri="{FF2B5EF4-FFF2-40B4-BE49-F238E27FC236}">
                <a16:creationId xmlns:a16="http://schemas.microsoft.com/office/drawing/2014/main" id="{EF4BFFBF-07E0-45B5-8B72-5AE779C05EA2}"/>
              </a:ext>
            </a:extLst>
          </p:cNvPr>
          <p:cNvGrpSpPr/>
          <p:nvPr/>
        </p:nvGrpSpPr>
        <p:grpSpPr>
          <a:xfrm>
            <a:off x="2007640" y="1119707"/>
            <a:ext cx="374400" cy="481680"/>
            <a:chOff x="2007640" y="1119707"/>
            <a:chExt cx="374400" cy="481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97A15D43-AE81-44DB-84CB-E8AA748193B7}"/>
                    </a:ext>
                  </a:extLst>
                </p14:cNvPr>
                <p14:cNvContentPartPr/>
                <p14:nvPr/>
              </p14:nvContentPartPr>
              <p14:xfrm>
                <a:off x="2007640" y="1119707"/>
                <a:ext cx="113040" cy="48168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97A15D43-AE81-44DB-84CB-E8AA748193B7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998640" y="1110707"/>
                  <a:ext cx="130680" cy="49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1F37FF9B-1DD3-4013-8F27-C44B6A702718}"/>
                    </a:ext>
                  </a:extLst>
                </p14:cNvPr>
                <p14:cNvContentPartPr/>
                <p14:nvPr/>
              </p14:nvContentPartPr>
              <p14:xfrm>
                <a:off x="2169280" y="1363787"/>
                <a:ext cx="212760" cy="14508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1F37FF9B-1DD3-4013-8F27-C44B6A702718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160640" y="1354787"/>
                  <a:ext cx="230400" cy="162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CF0A6BE9-970A-4394-A358-54BAE46C0EEE}"/>
              </a:ext>
            </a:extLst>
          </p:cNvPr>
          <p:cNvGrpSpPr/>
          <p:nvPr/>
        </p:nvGrpSpPr>
        <p:grpSpPr>
          <a:xfrm>
            <a:off x="2642320" y="1084427"/>
            <a:ext cx="1894680" cy="570600"/>
            <a:chOff x="2642320" y="1084427"/>
            <a:chExt cx="1894680" cy="570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914A377F-7A68-4A6E-876B-740EFD6D34B5}"/>
                    </a:ext>
                  </a:extLst>
                </p14:cNvPr>
                <p14:cNvContentPartPr/>
                <p14:nvPr/>
              </p14:nvContentPartPr>
              <p14:xfrm>
                <a:off x="2642320" y="1084427"/>
                <a:ext cx="116280" cy="49104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914A377F-7A68-4A6E-876B-740EFD6D34B5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633320" y="1075427"/>
                  <a:ext cx="133920" cy="50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3128A2A2-6033-45DB-A5F5-6ED982225532}"/>
                    </a:ext>
                  </a:extLst>
                </p14:cNvPr>
                <p14:cNvContentPartPr/>
                <p14:nvPr/>
              </p14:nvContentPartPr>
              <p14:xfrm>
                <a:off x="2842840" y="1244987"/>
                <a:ext cx="391680" cy="29952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3128A2A2-6033-45DB-A5F5-6ED982225532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834200" y="1235987"/>
                  <a:ext cx="409320" cy="31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4C4FB0E3-C7C9-4D2F-B7E6-8A52B6A0467D}"/>
                    </a:ext>
                  </a:extLst>
                </p14:cNvPr>
                <p14:cNvContentPartPr/>
                <p14:nvPr/>
              </p14:nvContentPartPr>
              <p14:xfrm>
                <a:off x="3191320" y="1546667"/>
                <a:ext cx="22680" cy="10620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4C4FB0E3-C7C9-4D2F-B7E6-8A52B6A0467D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182320" y="1538027"/>
                  <a:ext cx="4032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CB03034A-9095-47E7-923A-4A16A561675A}"/>
                    </a:ext>
                  </a:extLst>
                </p14:cNvPr>
                <p14:cNvContentPartPr/>
                <p14:nvPr/>
              </p14:nvContentPartPr>
              <p14:xfrm>
                <a:off x="3208240" y="1558187"/>
                <a:ext cx="104400" cy="9684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CB03034A-9095-47E7-923A-4A16A561675A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3199600" y="1549187"/>
                  <a:ext cx="12204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6E580D3D-4A85-479D-A158-932E7E022220}"/>
                    </a:ext>
                  </a:extLst>
                </p14:cNvPr>
                <p14:cNvContentPartPr/>
                <p14:nvPr/>
              </p14:nvContentPartPr>
              <p14:xfrm>
                <a:off x="3359080" y="1120787"/>
                <a:ext cx="98640" cy="1188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6E580D3D-4A85-479D-A158-932E7E022220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350440" y="1111787"/>
                  <a:ext cx="11628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B55F1EFF-9385-4B49-B9AA-C8ED0CC63B36}"/>
                    </a:ext>
                  </a:extLst>
                </p14:cNvPr>
                <p14:cNvContentPartPr/>
                <p14:nvPr/>
              </p14:nvContentPartPr>
              <p14:xfrm>
                <a:off x="3476440" y="1464227"/>
                <a:ext cx="64440" cy="9648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B55F1EFF-9385-4B49-B9AA-C8ED0CC63B36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3467800" y="1455227"/>
                  <a:ext cx="8208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C188F40D-F98F-47E2-A719-C71D46161653}"/>
                    </a:ext>
                  </a:extLst>
                </p14:cNvPr>
                <p14:cNvContentPartPr/>
                <p14:nvPr/>
              </p14:nvContentPartPr>
              <p14:xfrm>
                <a:off x="3727000" y="1226627"/>
                <a:ext cx="333360" cy="30168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C188F40D-F98F-47E2-A719-C71D46161653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3718360" y="1217627"/>
                  <a:ext cx="351000" cy="31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BB8D3723-E398-4FD0-8C19-950CFFD776B2}"/>
                    </a:ext>
                  </a:extLst>
                </p14:cNvPr>
                <p14:cNvContentPartPr/>
                <p14:nvPr/>
              </p14:nvContentPartPr>
              <p14:xfrm>
                <a:off x="4103200" y="1472867"/>
                <a:ext cx="22680" cy="9972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BB8D3723-E398-4FD0-8C19-950CFFD776B2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4094560" y="1464227"/>
                  <a:ext cx="4032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1A3E85DD-039E-410C-854F-4510304D0208}"/>
                    </a:ext>
                  </a:extLst>
                </p14:cNvPr>
                <p14:cNvContentPartPr/>
                <p14:nvPr/>
              </p14:nvContentPartPr>
              <p14:xfrm>
                <a:off x="4139560" y="1489787"/>
                <a:ext cx="108000" cy="8640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1A3E85DD-039E-410C-854F-4510304D0208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130560" y="1480787"/>
                  <a:ext cx="12564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3BEFE4CC-6FF4-40A7-BCC1-09A3D984F790}"/>
                    </a:ext>
                  </a:extLst>
                </p14:cNvPr>
                <p14:cNvContentPartPr/>
                <p14:nvPr/>
              </p14:nvContentPartPr>
              <p14:xfrm>
                <a:off x="4240000" y="1126547"/>
                <a:ext cx="297000" cy="49860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3BEFE4CC-6FF4-40A7-BCC1-09A3D984F790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4231360" y="1117907"/>
                  <a:ext cx="314640" cy="516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EB33501-14AE-497F-A23F-A21D77725DF6}"/>
              </a:ext>
            </a:extLst>
          </p:cNvPr>
          <p:cNvGrpSpPr/>
          <p:nvPr/>
        </p:nvGrpSpPr>
        <p:grpSpPr>
          <a:xfrm>
            <a:off x="4886920" y="1141667"/>
            <a:ext cx="906840" cy="493560"/>
            <a:chOff x="4886920" y="1141667"/>
            <a:chExt cx="906840" cy="493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BB2E04D2-9074-4F73-BB9F-7A0838559A3C}"/>
                    </a:ext>
                  </a:extLst>
                </p14:cNvPr>
                <p14:cNvContentPartPr/>
                <p14:nvPr/>
              </p14:nvContentPartPr>
              <p14:xfrm>
                <a:off x="4906000" y="1325627"/>
                <a:ext cx="82080" cy="24660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BB2E04D2-9074-4F73-BB9F-7A0838559A3C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897000" y="1316987"/>
                  <a:ext cx="9972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5FFFA116-5EF9-41B8-B09C-34CC754C6D49}"/>
                    </a:ext>
                  </a:extLst>
                </p14:cNvPr>
                <p14:cNvContentPartPr/>
                <p14:nvPr/>
              </p14:nvContentPartPr>
              <p14:xfrm>
                <a:off x="4886920" y="1312667"/>
                <a:ext cx="223560" cy="19332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5FFFA116-5EF9-41B8-B09C-34CC754C6D49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878280" y="1304027"/>
                  <a:ext cx="24120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0B395E0C-3EC2-473B-A7DA-A9BB99CC8C44}"/>
                    </a:ext>
                  </a:extLst>
                </p14:cNvPr>
                <p14:cNvContentPartPr/>
                <p14:nvPr/>
              </p14:nvContentPartPr>
              <p14:xfrm>
                <a:off x="5051080" y="1464587"/>
                <a:ext cx="56160" cy="12528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0B395E0C-3EC2-473B-A7DA-A9BB99CC8C44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5042440" y="1455947"/>
                  <a:ext cx="7380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A91B9F5A-A64D-4153-B083-662583AB9A55}"/>
                    </a:ext>
                  </a:extLst>
                </p14:cNvPr>
                <p14:cNvContentPartPr/>
                <p14:nvPr/>
              </p14:nvContentPartPr>
              <p14:xfrm>
                <a:off x="5093560" y="1492307"/>
                <a:ext cx="83880" cy="8172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A91B9F5A-A64D-4153-B083-662583AB9A55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5084560" y="1483667"/>
                  <a:ext cx="10152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276A6923-03C3-4ED0-83D5-97265114909E}"/>
                    </a:ext>
                  </a:extLst>
                </p14:cNvPr>
                <p14:cNvContentPartPr/>
                <p14:nvPr/>
              </p14:nvContentPartPr>
              <p14:xfrm>
                <a:off x="5227120" y="1193507"/>
                <a:ext cx="124920" cy="9108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276A6923-03C3-4ED0-83D5-97265114909E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5218120" y="1184867"/>
                  <a:ext cx="14256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144EBE3F-C0D8-4D81-B719-507F25A7E224}"/>
                    </a:ext>
                  </a:extLst>
                </p14:cNvPr>
                <p14:cNvContentPartPr/>
                <p14:nvPr/>
              </p14:nvContentPartPr>
              <p14:xfrm>
                <a:off x="5322880" y="1141667"/>
                <a:ext cx="195840" cy="49356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144EBE3F-C0D8-4D81-B719-507F25A7E224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314240" y="1132667"/>
                  <a:ext cx="213480" cy="51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AF015072-076C-41AF-AB06-609A75902A54}"/>
                    </a:ext>
                  </a:extLst>
                </p14:cNvPr>
                <p14:cNvContentPartPr/>
                <p14:nvPr/>
              </p14:nvContentPartPr>
              <p14:xfrm>
                <a:off x="5622760" y="1427507"/>
                <a:ext cx="153720" cy="2268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AF015072-076C-41AF-AB06-609A75902A54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613760" y="1418507"/>
                  <a:ext cx="17136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11E9F9B6-D373-4E4E-96EB-E21808993EC9}"/>
                    </a:ext>
                  </a:extLst>
                </p14:cNvPr>
                <p14:cNvContentPartPr/>
                <p14:nvPr/>
              </p14:nvContentPartPr>
              <p14:xfrm>
                <a:off x="5613040" y="1508147"/>
                <a:ext cx="180720" cy="1656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11E9F9B6-D373-4E4E-96EB-E21808993EC9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604400" y="1499507"/>
                  <a:ext cx="198360" cy="3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20350D51-DA49-4D6B-9C31-E06B2EF7A88C}"/>
              </a:ext>
            </a:extLst>
          </p:cNvPr>
          <p:cNvGrpSpPr/>
          <p:nvPr/>
        </p:nvGrpSpPr>
        <p:grpSpPr>
          <a:xfrm>
            <a:off x="6048640" y="1063187"/>
            <a:ext cx="544680" cy="473400"/>
            <a:chOff x="6048640" y="1063187"/>
            <a:chExt cx="544680" cy="473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1712DA3F-41F9-486E-934B-21DB6E984C71}"/>
                    </a:ext>
                  </a:extLst>
                </p14:cNvPr>
                <p14:cNvContentPartPr/>
                <p14:nvPr/>
              </p14:nvContentPartPr>
              <p14:xfrm>
                <a:off x="6048640" y="1184507"/>
                <a:ext cx="78480" cy="28908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1712DA3F-41F9-486E-934B-21DB6E984C71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6039640" y="1175507"/>
                  <a:ext cx="96120" cy="30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F1C186EC-0FDC-48B7-88E4-B7FE74CEC6BA}"/>
                    </a:ext>
                  </a:extLst>
                </p14:cNvPr>
                <p14:cNvContentPartPr/>
                <p14:nvPr/>
              </p14:nvContentPartPr>
              <p14:xfrm>
                <a:off x="6069160" y="1063187"/>
                <a:ext cx="175320" cy="29484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F1C186EC-0FDC-48B7-88E4-B7FE74CEC6BA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6060160" y="1054547"/>
                  <a:ext cx="192960" cy="31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14CD975A-7752-4707-B856-2191D66A57E7}"/>
                    </a:ext>
                  </a:extLst>
                </p14:cNvPr>
                <p14:cNvContentPartPr/>
                <p14:nvPr/>
              </p14:nvContentPartPr>
              <p14:xfrm>
                <a:off x="6182560" y="1340747"/>
                <a:ext cx="392760" cy="1958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14CD975A-7752-4707-B856-2191D66A57E7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173920" y="1332107"/>
                  <a:ext cx="41040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2282E32B-5AB8-4B8B-B977-BE3F2EBCEE56}"/>
                    </a:ext>
                  </a:extLst>
                </p14:cNvPr>
                <p14:cNvContentPartPr/>
                <p14:nvPr/>
              </p14:nvContentPartPr>
              <p14:xfrm>
                <a:off x="6458320" y="1394027"/>
                <a:ext cx="135000" cy="5796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2282E32B-5AB8-4B8B-B977-BE3F2EBCEE56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449680" y="1385387"/>
                  <a:ext cx="152640" cy="75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AA7FA816-E92B-4570-9CF3-6AB8F32CA08A}"/>
              </a:ext>
            </a:extLst>
          </p:cNvPr>
          <p:cNvGrpSpPr/>
          <p:nvPr/>
        </p:nvGrpSpPr>
        <p:grpSpPr>
          <a:xfrm>
            <a:off x="6868720" y="1129067"/>
            <a:ext cx="598320" cy="475200"/>
            <a:chOff x="6868720" y="1129067"/>
            <a:chExt cx="598320" cy="475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9125ECA3-7C8F-4ECA-92A5-308B2C146EDB}"/>
                    </a:ext>
                  </a:extLst>
                </p14:cNvPr>
                <p14:cNvContentPartPr/>
                <p14:nvPr/>
              </p14:nvContentPartPr>
              <p14:xfrm>
                <a:off x="6868720" y="1129067"/>
                <a:ext cx="258840" cy="47520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9125ECA3-7C8F-4ECA-92A5-308B2C146EDB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860080" y="1120067"/>
                  <a:ext cx="276480" cy="49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8D296045-077E-42E3-9D5E-CE5A2C254E2E}"/>
                    </a:ext>
                  </a:extLst>
                </p14:cNvPr>
                <p14:cNvContentPartPr/>
                <p14:nvPr/>
              </p14:nvContentPartPr>
              <p14:xfrm>
                <a:off x="7192000" y="1305827"/>
                <a:ext cx="166320" cy="27396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8D296045-077E-42E3-9D5E-CE5A2C254E2E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7183000" y="1297187"/>
                  <a:ext cx="183960" cy="29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6BF06D31-8B38-431F-A63D-71F846B00D0A}"/>
                    </a:ext>
                  </a:extLst>
                </p14:cNvPr>
                <p14:cNvContentPartPr/>
                <p14:nvPr/>
              </p14:nvContentPartPr>
              <p14:xfrm>
                <a:off x="7451200" y="1505267"/>
                <a:ext cx="15840" cy="7848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6BF06D31-8B38-431F-A63D-71F846B00D0A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7442560" y="1496267"/>
                  <a:ext cx="33480" cy="96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31AD0083-CF16-480C-B5D3-EE6A3447451B}"/>
              </a:ext>
            </a:extLst>
          </p:cNvPr>
          <p:cNvGrpSpPr/>
          <p:nvPr/>
        </p:nvGrpSpPr>
        <p:grpSpPr>
          <a:xfrm>
            <a:off x="7676560" y="1166507"/>
            <a:ext cx="1444320" cy="532080"/>
            <a:chOff x="7676560" y="1166507"/>
            <a:chExt cx="1444320" cy="532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8E36819F-B4D3-4A2A-90E6-5C0AAF289A79}"/>
                    </a:ext>
                  </a:extLst>
                </p14:cNvPr>
                <p14:cNvContentPartPr/>
                <p14:nvPr/>
              </p14:nvContentPartPr>
              <p14:xfrm>
                <a:off x="7676560" y="1496627"/>
                <a:ext cx="39600" cy="6912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8E36819F-B4D3-4A2A-90E6-5C0AAF289A79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7667560" y="1487987"/>
                  <a:ext cx="5724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78172A62-CE0C-4C03-ADAD-C4FAF01C71FE}"/>
                    </a:ext>
                  </a:extLst>
                </p14:cNvPr>
                <p14:cNvContentPartPr/>
                <p14:nvPr/>
              </p14:nvContentPartPr>
              <p14:xfrm>
                <a:off x="7829200" y="1293227"/>
                <a:ext cx="177120" cy="26532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78172A62-CE0C-4C03-ADAD-C4FAF01C71FE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7820200" y="1284587"/>
                  <a:ext cx="19476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D008E21E-8B01-45BD-9712-86CDE9445CA6}"/>
                    </a:ext>
                  </a:extLst>
                </p14:cNvPr>
                <p14:cNvContentPartPr/>
                <p14:nvPr/>
              </p14:nvContentPartPr>
              <p14:xfrm>
                <a:off x="8000200" y="1520387"/>
                <a:ext cx="114480" cy="6120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D008E21E-8B01-45BD-9712-86CDE9445CA6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7991560" y="1511747"/>
                  <a:ext cx="13212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44CE1C3F-B6A1-4DED-A94E-8F1DA45F1825}"/>
                    </a:ext>
                  </a:extLst>
                </p14:cNvPr>
                <p14:cNvContentPartPr/>
                <p14:nvPr/>
              </p14:nvContentPartPr>
              <p14:xfrm>
                <a:off x="8219800" y="1516787"/>
                <a:ext cx="34200" cy="7740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44CE1C3F-B6A1-4DED-A94E-8F1DA45F1825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8210800" y="1507787"/>
                  <a:ext cx="5184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BACE1D31-3E7E-4457-B8B4-13B0C5F4310E}"/>
                    </a:ext>
                  </a:extLst>
                </p14:cNvPr>
                <p14:cNvContentPartPr/>
                <p14:nvPr/>
              </p14:nvContentPartPr>
              <p14:xfrm>
                <a:off x="8329240" y="1427507"/>
                <a:ext cx="201240" cy="3312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BACE1D31-3E7E-4457-B8B4-13B0C5F4310E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8320600" y="1418507"/>
                  <a:ext cx="21888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7D853DCE-FAF0-41F9-A5B2-631E39E5B182}"/>
                    </a:ext>
                  </a:extLst>
                </p14:cNvPr>
                <p14:cNvContentPartPr/>
                <p14:nvPr/>
              </p14:nvContentPartPr>
              <p14:xfrm>
                <a:off x="8557840" y="1414547"/>
                <a:ext cx="145440" cy="2664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7D853DCE-FAF0-41F9-A5B2-631E39E5B182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8548840" y="1405907"/>
                  <a:ext cx="16308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48563A07-5637-4468-BFDB-521045E7026D}"/>
                    </a:ext>
                  </a:extLst>
                </p14:cNvPr>
                <p14:cNvContentPartPr/>
                <p14:nvPr/>
              </p14:nvContentPartPr>
              <p14:xfrm>
                <a:off x="8725600" y="1254707"/>
                <a:ext cx="216360" cy="29520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48563A07-5637-4468-BFDB-521045E7026D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8716600" y="1245707"/>
                  <a:ext cx="234000" cy="31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2451F6E9-38C7-443F-B7CA-B07B0033DC18}"/>
                    </a:ext>
                  </a:extLst>
                </p14:cNvPr>
                <p14:cNvContentPartPr/>
                <p14:nvPr/>
              </p14:nvContentPartPr>
              <p14:xfrm>
                <a:off x="8833960" y="1429307"/>
                <a:ext cx="161280" cy="14076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2451F6E9-38C7-443F-B7CA-B07B0033DC18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8825320" y="1420667"/>
                  <a:ext cx="17892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0AF698BD-FE0D-4AED-8A2A-0EC2EF50DC2F}"/>
                    </a:ext>
                  </a:extLst>
                </p14:cNvPr>
                <p14:cNvContentPartPr/>
                <p14:nvPr/>
              </p14:nvContentPartPr>
              <p14:xfrm>
                <a:off x="8872480" y="1166507"/>
                <a:ext cx="248400" cy="53208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0AF698BD-FE0D-4AED-8A2A-0EC2EF50DC2F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8863840" y="1157867"/>
                  <a:ext cx="266040" cy="549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152A0FB3-862C-49FB-94CF-54300592DFFA}"/>
              </a:ext>
            </a:extLst>
          </p:cNvPr>
          <p:cNvGrpSpPr/>
          <p:nvPr/>
        </p:nvGrpSpPr>
        <p:grpSpPr>
          <a:xfrm>
            <a:off x="5188960" y="2125907"/>
            <a:ext cx="204480" cy="113400"/>
            <a:chOff x="5188960" y="2125907"/>
            <a:chExt cx="204480" cy="113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0C0A77E8-0366-4CE7-9446-B021C2745134}"/>
                    </a:ext>
                  </a:extLst>
                </p14:cNvPr>
                <p14:cNvContentPartPr/>
                <p14:nvPr/>
              </p14:nvContentPartPr>
              <p14:xfrm>
                <a:off x="5215240" y="2125907"/>
                <a:ext cx="159480" cy="1116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0C0A77E8-0366-4CE7-9446-B021C2745134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5206600" y="2117267"/>
                  <a:ext cx="17712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883F70BA-D9DD-425E-91B6-BBD2442979B9}"/>
                    </a:ext>
                  </a:extLst>
                </p14:cNvPr>
                <p14:cNvContentPartPr/>
                <p14:nvPr/>
              </p14:nvContentPartPr>
              <p14:xfrm>
                <a:off x="5188960" y="2191427"/>
                <a:ext cx="204480" cy="4788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883F70BA-D9DD-425E-91B6-BBD2442979B9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5180320" y="2182427"/>
                  <a:ext cx="222120" cy="65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E8D1EA93-C4BD-467D-8FC6-2CBEC82D1FE5}"/>
              </a:ext>
            </a:extLst>
          </p:cNvPr>
          <p:cNvGrpSpPr/>
          <p:nvPr/>
        </p:nvGrpSpPr>
        <p:grpSpPr>
          <a:xfrm>
            <a:off x="5736880" y="2088467"/>
            <a:ext cx="744840" cy="495360"/>
            <a:chOff x="5736880" y="2088467"/>
            <a:chExt cx="744840" cy="495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1056ACBF-8F17-41CC-A0B4-3B0E61AE83D0}"/>
                    </a:ext>
                  </a:extLst>
                </p14:cNvPr>
                <p14:cNvContentPartPr/>
                <p14:nvPr/>
              </p14:nvContentPartPr>
              <p14:xfrm>
                <a:off x="5736880" y="2088467"/>
                <a:ext cx="276120" cy="19944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1056ACBF-8F17-41CC-A0B4-3B0E61AE83D0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5728240" y="2079827"/>
                  <a:ext cx="29376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69586388-A52E-424A-BBE5-E742814F4C1A}"/>
                    </a:ext>
                  </a:extLst>
                </p14:cNvPr>
                <p14:cNvContentPartPr/>
                <p14:nvPr/>
              </p14:nvContentPartPr>
              <p14:xfrm>
                <a:off x="6074920" y="2090267"/>
                <a:ext cx="181800" cy="19944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69586388-A52E-424A-BBE5-E742814F4C1A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6065920" y="2081267"/>
                  <a:ext cx="19944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AE5E362C-78AF-4F0D-8ED0-9EDDC9963AA2}"/>
                    </a:ext>
                  </a:extLst>
                </p14:cNvPr>
                <p14:cNvContentPartPr/>
                <p14:nvPr/>
              </p14:nvContentPartPr>
              <p14:xfrm>
                <a:off x="6226120" y="2108987"/>
                <a:ext cx="255600" cy="47484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AE5E362C-78AF-4F0D-8ED0-9EDDC9963AA2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6217120" y="2100347"/>
                  <a:ext cx="273240" cy="492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B75594D4-11B1-45C8-909F-E5428F719416}"/>
              </a:ext>
            </a:extLst>
          </p:cNvPr>
          <p:cNvGrpSpPr/>
          <p:nvPr/>
        </p:nvGrpSpPr>
        <p:grpSpPr>
          <a:xfrm>
            <a:off x="6694480" y="1888307"/>
            <a:ext cx="726840" cy="520200"/>
            <a:chOff x="6694480" y="1888307"/>
            <a:chExt cx="726840" cy="520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55FBC7B5-2D02-4026-8D8D-1753F07B0803}"/>
                    </a:ext>
                  </a:extLst>
                </p14:cNvPr>
                <p14:cNvContentPartPr/>
                <p14:nvPr/>
              </p14:nvContentPartPr>
              <p14:xfrm>
                <a:off x="6694480" y="1939067"/>
                <a:ext cx="146520" cy="36324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55FBC7B5-2D02-4026-8D8D-1753F07B0803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6685840" y="1930067"/>
                  <a:ext cx="164160" cy="38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5A21EEB8-0A16-426C-A35E-9A5533A3636C}"/>
                    </a:ext>
                  </a:extLst>
                </p14:cNvPr>
                <p14:cNvContentPartPr/>
                <p14:nvPr/>
              </p14:nvContentPartPr>
              <p14:xfrm>
                <a:off x="6923800" y="1888307"/>
                <a:ext cx="199440" cy="36324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5A21EEB8-0A16-426C-A35E-9A5533A3636C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915160" y="1879307"/>
                  <a:ext cx="217080" cy="38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8CBE16F8-F87E-45A4-8456-85913AA4446D}"/>
                    </a:ext>
                  </a:extLst>
                </p14:cNvPr>
                <p14:cNvContentPartPr/>
                <p14:nvPr/>
              </p14:nvContentPartPr>
              <p14:xfrm>
                <a:off x="7066720" y="2201147"/>
                <a:ext cx="130320" cy="7524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8CBE16F8-F87E-45A4-8456-85913AA4446D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057720" y="2192147"/>
                  <a:ext cx="14796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FD22077F-9E53-4A36-A8D5-9511888634EE}"/>
                    </a:ext>
                  </a:extLst>
                </p14:cNvPr>
                <p14:cNvContentPartPr/>
                <p14:nvPr/>
              </p14:nvContentPartPr>
              <p14:xfrm>
                <a:off x="7242040" y="1892627"/>
                <a:ext cx="179280" cy="51588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FD22077F-9E53-4A36-A8D5-9511888634EE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233400" y="1883987"/>
                  <a:ext cx="196920" cy="533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1389EFF5-771A-4DA4-888B-565888321E52}"/>
              </a:ext>
            </a:extLst>
          </p:cNvPr>
          <p:cNvGrpSpPr/>
          <p:nvPr/>
        </p:nvGrpSpPr>
        <p:grpSpPr>
          <a:xfrm>
            <a:off x="1009360" y="2780387"/>
            <a:ext cx="1375200" cy="472680"/>
            <a:chOff x="1009360" y="2780387"/>
            <a:chExt cx="1375200" cy="472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186B27C6-A2DD-4268-859C-0C76C1106AF3}"/>
                    </a:ext>
                  </a:extLst>
                </p14:cNvPr>
                <p14:cNvContentPartPr/>
                <p14:nvPr/>
              </p14:nvContentPartPr>
              <p14:xfrm>
                <a:off x="1009360" y="2780387"/>
                <a:ext cx="601560" cy="47268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186B27C6-A2DD-4268-859C-0C76C1106AF3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1000720" y="2771747"/>
                  <a:ext cx="619200" cy="49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ADB18650-C35F-483D-B643-12083D17EEDD}"/>
                    </a:ext>
                  </a:extLst>
                </p14:cNvPr>
                <p14:cNvContentPartPr/>
                <p14:nvPr/>
              </p14:nvContentPartPr>
              <p14:xfrm>
                <a:off x="1684720" y="3089267"/>
                <a:ext cx="100080" cy="11052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ADB18650-C35F-483D-B643-12083D17EEDD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675720" y="3080267"/>
                  <a:ext cx="11772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06EB627A-8DB3-493D-A86F-A00267835A92}"/>
                    </a:ext>
                  </a:extLst>
                </p14:cNvPr>
                <p14:cNvContentPartPr/>
                <p14:nvPr/>
              </p14:nvContentPartPr>
              <p14:xfrm>
                <a:off x="1862560" y="3072707"/>
                <a:ext cx="110880" cy="11016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06EB627A-8DB3-493D-A86F-A00267835A92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853560" y="3064067"/>
                  <a:ext cx="12852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5910F0EA-4A7A-4842-B1B6-772D1D42A9BC}"/>
                    </a:ext>
                  </a:extLst>
                </p14:cNvPr>
                <p14:cNvContentPartPr/>
                <p14:nvPr/>
              </p14:nvContentPartPr>
              <p14:xfrm>
                <a:off x="2036080" y="3027347"/>
                <a:ext cx="75240" cy="18144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5910F0EA-4A7A-4842-B1B6-772D1D42A9BC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2027080" y="3018707"/>
                  <a:ext cx="9288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04D3B62A-08C1-4A53-8731-425FD76B62F3}"/>
                    </a:ext>
                  </a:extLst>
                </p14:cNvPr>
                <p14:cNvContentPartPr/>
                <p14:nvPr/>
              </p14:nvContentPartPr>
              <p14:xfrm>
                <a:off x="2210680" y="3030587"/>
                <a:ext cx="173880" cy="14292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04D3B62A-08C1-4A53-8731-425FD76B62F3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2202040" y="3021587"/>
                  <a:ext cx="191520" cy="160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A74552DC-E628-4BBA-ADBB-136F11DEF15C}"/>
              </a:ext>
            </a:extLst>
          </p:cNvPr>
          <p:cNvGrpSpPr/>
          <p:nvPr/>
        </p:nvGrpSpPr>
        <p:grpSpPr>
          <a:xfrm>
            <a:off x="2914840" y="2783627"/>
            <a:ext cx="869400" cy="410040"/>
            <a:chOff x="2914840" y="2783627"/>
            <a:chExt cx="869400" cy="410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E066D7F7-CA0B-4204-B182-0C0D88F736F7}"/>
                    </a:ext>
                  </a:extLst>
                </p14:cNvPr>
                <p14:cNvContentPartPr/>
                <p14:nvPr/>
              </p14:nvContentPartPr>
              <p14:xfrm>
                <a:off x="2914840" y="2783627"/>
                <a:ext cx="501840" cy="41004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E066D7F7-CA0B-4204-B182-0C0D88F736F7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2906200" y="2774987"/>
                  <a:ext cx="519480" cy="42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E0E2D10E-F64E-4473-98E9-322A49CE9673}"/>
                    </a:ext>
                  </a:extLst>
                </p14:cNvPr>
                <p14:cNvContentPartPr/>
                <p14:nvPr/>
              </p14:nvContentPartPr>
              <p14:xfrm>
                <a:off x="3409480" y="3023747"/>
                <a:ext cx="179280" cy="11160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E0E2D10E-F64E-4473-98E9-322A49CE9673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3400480" y="3014747"/>
                  <a:ext cx="19692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957CF622-1FCB-4A59-983C-9E7CE80ADBDE}"/>
                    </a:ext>
                  </a:extLst>
                </p14:cNvPr>
                <p14:cNvContentPartPr/>
                <p14:nvPr/>
              </p14:nvContentPartPr>
              <p14:xfrm>
                <a:off x="3641680" y="3021227"/>
                <a:ext cx="142560" cy="13212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957CF622-1FCB-4A59-983C-9E7CE80ADBDE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3633040" y="3012587"/>
                  <a:ext cx="160200" cy="149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B3939EC8-6161-42BF-8847-7A7DEB3F4D91}"/>
              </a:ext>
            </a:extLst>
          </p:cNvPr>
          <p:cNvGrpSpPr/>
          <p:nvPr/>
        </p:nvGrpSpPr>
        <p:grpSpPr>
          <a:xfrm>
            <a:off x="4251520" y="2831147"/>
            <a:ext cx="198000" cy="315000"/>
            <a:chOff x="4251520" y="2831147"/>
            <a:chExt cx="198000" cy="315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DEF3DBCE-CBCA-49D1-8892-F8505AA78603}"/>
                    </a:ext>
                  </a:extLst>
                </p14:cNvPr>
                <p14:cNvContentPartPr/>
                <p14:nvPr/>
              </p14:nvContentPartPr>
              <p14:xfrm>
                <a:off x="4296880" y="2831147"/>
                <a:ext cx="111240" cy="30600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DEF3DBCE-CBCA-49D1-8892-F8505AA78603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4288240" y="2822147"/>
                  <a:ext cx="128880" cy="32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B88F94B9-1C33-4FFF-B31B-E06D719CE0C9}"/>
                    </a:ext>
                  </a:extLst>
                </p14:cNvPr>
                <p14:cNvContentPartPr/>
                <p14:nvPr/>
              </p14:nvContentPartPr>
              <p14:xfrm>
                <a:off x="4251520" y="3120227"/>
                <a:ext cx="198000" cy="2592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B88F94B9-1C33-4FFF-B31B-E06D719CE0C9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4242520" y="3111227"/>
                  <a:ext cx="215640" cy="43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7933586E-C1DC-4893-A7B3-B061F6BD59A8}"/>
              </a:ext>
            </a:extLst>
          </p:cNvPr>
          <p:cNvGrpSpPr/>
          <p:nvPr/>
        </p:nvGrpSpPr>
        <p:grpSpPr>
          <a:xfrm>
            <a:off x="5050720" y="2802707"/>
            <a:ext cx="575640" cy="595080"/>
            <a:chOff x="5050720" y="2802707"/>
            <a:chExt cx="575640" cy="595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8E3A4D92-D18E-46C4-BF18-9FB8FF2B3927}"/>
                    </a:ext>
                  </a:extLst>
                </p14:cNvPr>
                <p14:cNvContentPartPr/>
                <p14:nvPr/>
              </p14:nvContentPartPr>
              <p14:xfrm>
                <a:off x="5050720" y="3047147"/>
                <a:ext cx="16920" cy="7992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8E3A4D92-D18E-46C4-BF18-9FB8FF2B3927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5041720" y="3038147"/>
                  <a:ext cx="3456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C11A299F-BF4A-491E-A5B4-51100082111F}"/>
                    </a:ext>
                  </a:extLst>
                </p14:cNvPr>
                <p14:cNvContentPartPr/>
                <p14:nvPr/>
              </p14:nvContentPartPr>
              <p14:xfrm>
                <a:off x="5146120" y="2802707"/>
                <a:ext cx="270360" cy="59508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C11A299F-BF4A-491E-A5B4-51100082111F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5137480" y="2793707"/>
                  <a:ext cx="288000" cy="61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F80E8585-E58B-42CB-8C96-B048EB2D4A89}"/>
                    </a:ext>
                  </a:extLst>
                </p14:cNvPr>
                <p14:cNvContentPartPr/>
                <p14:nvPr/>
              </p14:nvContentPartPr>
              <p14:xfrm>
                <a:off x="5141800" y="2879747"/>
                <a:ext cx="484560" cy="13068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F80E8585-E58B-42CB-8C96-B048EB2D4A89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5132800" y="2870747"/>
                  <a:ext cx="502200" cy="148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AB06D4F2-8F70-496F-9B3A-BE084570476B}"/>
              </a:ext>
            </a:extLst>
          </p:cNvPr>
          <p:cNvGrpSpPr/>
          <p:nvPr/>
        </p:nvGrpSpPr>
        <p:grpSpPr>
          <a:xfrm>
            <a:off x="2653480" y="3562307"/>
            <a:ext cx="1577520" cy="597240"/>
            <a:chOff x="2653480" y="3562307"/>
            <a:chExt cx="1577520" cy="597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4149938D-B524-4839-8B5B-DF4B11770854}"/>
                    </a:ext>
                  </a:extLst>
                </p14:cNvPr>
                <p14:cNvContentPartPr/>
                <p14:nvPr/>
              </p14:nvContentPartPr>
              <p14:xfrm>
                <a:off x="2653480" y="3788387"/>
                <a:ext cx="218160" cy="15480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4149938D-B524-4839-8B5B-DF4B11770854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2644480" y="3779747"/>
                  <a:ext cx="23580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6807B1BF-360A-483D-96A3-21FAA44EE55A}"/>
                    </a:ext>
                  </a:extLst>
                </p14:cNvPr>
                <p14:cNvContentPartPr/>
                <p14:nvPr/>
              </p14:nvContentPartPr>
              <p14:xfrm>
                <a:off x="3065320" y="3768587"/>
                <a:ext cx="133200" cy="16560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6807B1BF-360A-483D-96A3-21FAA44EE55A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3056680" y="3759587"/>
                  <a:ext cx="15084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57A99D04-1F0B-4FF6-B96A-9FAB9C4EC232}"/>
                    </a:ext>
                  </a:extLst>
                </p14:cNvPr>
                <p14:cNvContentPartPr/>
                <p14:nvPr/>
              </p14:nvContentPartPr>
              <p14:xfrm>
                <a:off x="3224080" y="3786947"/>
                <a:ext cx="186480" cy="37260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57A99D04-1F0B-4FF6-B96A-9FAB9C4EC232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3215080" y="3777947"/>
                  <a:ext cx="204120" cy="39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46EA69C6-9A8C-4D32-9DAC-6FF28978EC5D}"/>
                    </a:ext>
                  </a:extLst>
                </p14:cNvPr>
                <p14:cNvContentPartPr/>
                <p14:nvPr/>
              </p14:nvContentPartPr>
              <p14:xfrm>
                <a:off x="3602440" y="3629987"/>
                <a:ext cx="160560" cy="33120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46EA69C6-9A8C-4D32-9DAC-6FF28978EC5D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3593440" y="3621347"/>
                  <a:ext cx="178200" cy="34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75779C48-AABD-474D-B61F-BA08DE858D5C}"/>
                    </a:ext>
                  </a:extLst>
                </p14:cNvPr>
                <p14:cNvContentPartPr/>
                <p14:nvPr/>
              </p14:nvContentPartPr>
              <p14:xfrm>
                <a:off x="3779560" y="3584627"/>
                <a:ext cx="187920" cy="31176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75779C48-AABD-474D-B61F-BA08DE858D5C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3770560" y="3575987"/>
                  <a:ext cx="205560" cy="32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2134E761-81BD-450D-98FC-C323A5E5F379}"/>
                    </a:ext>
                  </a:extLst>
                </p14:cNvPr>
                <p14:cNvContentPartPr/>
                <p14:nvPr/>
              </p14:nvContentPartPr>
              <p14:xfrm>
                <a:off x="3930040" y="3846707"/>
                <a:ext cx="13320" cy="6696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2134E761-81BD-450D-98FC-C323A5E5F379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3921400" y="3838067"/>
                  <a:ext cx="3096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46910550-3756-4910-9F83-6CC22740B214}"/>
                    </a:ext>
                  </a:extLst>
                </p14:cNvPr>
                <p14:cNvContentPartPr/>
                <p14:nvPr/>
              </p14:nvContentPartPr>
              <p14:xfrm>
                <a:off x="4102120" y="3562307"/>
                <a:ext cx="128880" cy="38124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46910550-3756-4910-9F83-6CC22740B214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4093120" y="3553307"/>
                  <a:ext cx="146520" cy="398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AC5670CE-2F84-4852-8C86-9BBF882C301F}"/>
                  </a:ext>
                </a:extLst>
              </p14:cNvPr>
              <p14:cNvContentPartPr/>
              <p14:nvPr/>
            </p14:nvContentPartPr>
            <p14:xfrm>
              <a:off x="4574440" y="3665267"/>
              <a:ext cx="299880" cy="25956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AC5670CE-2F84-4852-8C86-9BBF882C301F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4565440" y="3656267"/>
                <a:ext cx="317520" cy="277200"/>
              </a:xfrm>
              <a:prstGeom prst="rect">
                <a:avLst/>
              </a:prstGeom>
            </p:spPr>
          </p:pic>
        </mc:Fallback>
      </mc:AlternateContent>
      <p:grpSp>
        <p:nvGrpSpPr>
          <p:cNvPr id="114" name="Group 113">
            <a:extLst>
              <a:ext uri="{FF2B5EF4-FFF2-40B4-BE49-F238E27FC236}">
                <a16:creationId xmlns:a16="http://schemas.microsoft.com/office/drawing/2014/main" id="{2E0ABA6F-C8CA-4DE5-9FBE-645607E092CF}"/>
              </a:ext>
            </a:extLst>
          </p:cNvPr>
          <p:cNvGrpSpPr/>
          <p:nvPr/>
        </p:nvGrpSpPr>
        <p:grpSpPr>
          <a:xfrm>
            <a:off x="5239360" y="3501107"/>
            <a:ext cx="1530000" cy="627840"/>
            <a:chOff x="5239360" y="3501107"/>
            <a:chExt cx="1530000" cy="627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43A60AE1-AD60-4364-A84D-CCD33A9F2A42}"/>
                    </a:ext>
                  </a:extLst>
                </p14:cNvPr>
                <p14:cNvContentPartPr/>
                <p14:nvPr/>
              </p14:nvContentPartPr>
              <p14:xfrm>
                <a:off x="5239360" y="3680027"/>
                <a:ext cx="442080" cy="18576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43A60AE1-AD60-4364-A84D-CCD33A9F2A42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5230360" y="3671027"/>
                  <a:ext cx="45972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F9AF59A7-8728-48FD-99D4-4A7DFE581938}"/>
                    </a:ext>
                  </a:extLst>
                </p14:cNvPr>
                <p14:cNvContentPartPr/>
                <p14:nvPr/>
              </p14:nvContentPartPr>
              <p14:xfrm>
                <a:off x="5700160" y="3697667"/>
                <a:ext cx="176400" cy="43128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F9AF59A7-8728-48FD-99D4-4A7DFE581938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5691160" y="3688667"/>
                  <a:ext cx="194040" cy="44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B11A092C-646B-40F7-B3B9-FA5F8FFDCEBF}"/>
                    </a:ext>
                  </a:extLst>
                </p14:cNvPr>
                <p14:cNvContentPartPr/>
                <p14:nvPr/>
              </p14:nvContentPartPr>
              <p14:xfrm>
                <a:off x="6052240" y="3553307"/>
                <a:ext cx="177480" cy="35532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B11A092C-646B-40F7-B3B9-FA5F8FFDCEBF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6043600" y="3544667"/>
                  <a:ext cx="195120" cy="37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B3AD1C41-E993-458B-A2A2-476B029D2875}"/>
                    </a:ext>
                  </a:extLst>
                </p14:cNvPr>
                <p14:cNvContentPartPr/>
                <p14:nvPr/>
              </p14:nvContentPartPr>
              <p14:xfrm>
                <a:off x="6290920" y="3501107"/>
                <a:ext cx="185400" cy="36792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B3AD1C41-E993-458B-A2A2-476B029D2875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6282280" y="3492107"/>
                  <a:ext cx="203040" cy="38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0D2A01D8-CF01-4573-B58A-7D6ACE174CBA}"/>
                    </a:ext>
                  </a:extLst>
                </p14:cNvPr>
                <p14:cNvContentPartPr/>
                <p14:nvPr/>
              </p14:nvContentPartPr>
              <p14:xfrm>
                <a:off x="6470920" y="3832667"/>
                <a:ext cx="153720" cy="6912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0D2A01D8-CF01-4573-B58A-7D6ACE174CBA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462280" y="3823667"/>
                  <a:ext cx="17136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3967EDE9-CFED-41A8-B005-D1DA939773AD}"/>
                    </a:ext>
                  </a:extLst>
                </p14:cNvPr>
                <p14:cNvContentPartPr/>
                <p14:nvPr/>
              </p14:nvContentPartPr>
              <p14:xfrm>
                <a:off x="6544360" y="3522707"/>
                <a:ext cx="225000" cy="47376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3967EDE9-CFED-41A8-B005-D1DA939773AD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6535720" y="3514067"/>
                  <a:ext cx="242640" cy="491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CBDFDDA3-1479-48F5-A976-59718BEA26EA}"/>
              </a:ext>
            </a:extLst>
          </p:cNvPr>
          <p:cNvGrpSpPr/>
          <p:nvPr/>
        </p:nvGrpSpPr>
        <p:grpSpPr>
          <a:xfrm>
            <a:off x="1507600" y="4192307"/>
            <a:ext cx="665640" cy="415800"/>
            <a:chOff x="1507600" y="4192307"/>
            <a:chExt cx="665640" cy="415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14835241-8951-4390-ADC4-3D8D674157CB}"/>
                    </a:ext>
                  </a:extLst>
                </p14:cNvPr>
                <p14:cNvContentPartPr/>
                <p14:nvPr/>
              </p14:nvContentPartPr>
              <p14:xfrm>
                <a:off x="1507600" y="4192307"/>
                <a:ext cx="363960" cy="41580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14835241-8951-4390-ADC4-3D8D674157CB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1498960" y="4183307"/>
                  <a:ext cx="381600" cy="43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5A45E567-BF1B-46B3-9785-8A28C91EAECF}"/>
                    </a:ext>
                  </a:extLst>
                </p14:cNvPr>
                <p14:cNvContentPartPr/>
                <p14:nvPr/>
              </p14:nvContentPartPr>
              <p14:xfrm>
                <a:off x="1871200" y="4441067"/>
                <a:ext cx="46800" cy="15984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5A45E567-BF1B-46B3-9785-8A28C91EAECF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862200" y="4432427"/>
                  <a:ext cx="6444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3B0B52FB-DECF-44F1-820A-C86D817290BE}"/>
                    </a:ext>
                  </a:extLst>
                </p14:cNvPr>
                <p14:cNvContentPartPr/>
                <p14:nvPr/>
              </p14:nvContentPartPr>
              <p14:xfrm>
                <a:off x="2033560" y="4438547"/>
                <a:ext cx="139680" cy="12384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3B0B52FB-DECF-44F1-820A-C86D817290BE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2024560" y="4429547"/>
                  <a:ext cx="157320" cy="141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72F34B4C-FD9C-40A8-84DC-16FBBCFA4AC4}"/>
              </a:ext>
            </a:extLst>
          </p:cNvPr>
          <p:cNvGrpSpPr/>
          <p:nvPr/>
        </p:nvGrpSpPr>
        <p:grpSpPr>
          <a:xfrm>
            <a:off x="2834920" y="4515947"/>
            <a:ext cx="1623240" cy="381960"/>
            <a:chOff x="2834920" y="4515947"/>
            <a:chExt cx="1623240" cy="381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BC42EF11-BA6E-4743-BCA8-E584E4C9F073}"/>
                    </a:ext>
                  </a:extLst>
                </p14:cNvPr>
                <p14:cNvContentPartPr/>
                <p14:nvPr/>
              </p14:nvContentPartPr>
              <p14:xfrm>
                <a:off x="2834920" y="4698107"/>
                <a:ext cx="178560" cy="18936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BC42EF11-BA6E-4743-BCA8-E584E4C9F073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2826280" y="4689107"/>
                  <a:ext cx="19620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CB26BF78-133F-45BE-A08D-49E662018AA2}"/>
                    </a:ext>
                  </a:extLst>
                </p14:cNvPr>
                <p14:cNvContentPartPr/>
                <p14:nvPr/>
              </p14:nvContentPartPr>
              <p14:xfrm>
                <a:off x="3106360" y="4550507"/>
                <a:ext cx="153720" cy="34740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CB26BF78-133F-45BE-A08D-49E662018AA2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3097720" y="4541507"/>
                  <a:ext cx="171360" cy="36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12ACB660-5188-4D78-A696-795F21E8C58D}"/>
                    </a:ext>
                  </a:extLst>
                </p14:cNvPr>
                <p14:cNvContentPartPr/>
                <p14:nvPr/>
              </p14:nvContentPartPr>
              <p14:xfrm>
                <a:off x="3260440" y="4515947"/>
                <a:ext cx="367920" cy="37152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12ACB660-5188-4D78-A696-795F21E8C58D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3251800" y="4507307"/>
                  <a:ext cx="385560" cy="38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C34E83CF-A198-4020-BB8F-D17A67305BA2}"/>
                    </a:ext>
                  </a:extLst>
                </p14:cNvPr>
                <p14:cNvContentPartPr/>
                <p14:nvPr/>
              </p14:nvContentPartPr>
              <p14:xfrm>
                <a:off x="3169360" y="4575347"/>
                <a:ext cx="394200" cy="12348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C34E83CF-A198-4020-BB8F-D17A67305BA2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3160720" y="4566707"/>
                  <a:ext cx="41184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44BA64A6-D5FB-4700-A0DF-F7F1C162AE65}"/>
                    </a:ext>
                  </a:extLst>
                </p14:cNvPr>
                <p14:cNvContentPartPr/>
                <p14:nvPr/>
              </p14:nvContentPartPr>
              <p14:xfrm>
                <a:off x="3800440" y="4683347"/>
                <a:ext cx="261000" cy="18072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44BA64A6-D5FB-4700-A0DF-F7F1C162AE65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3791800" y="4674707"/>
                  <a:ext cx="27864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CB87A4EE-34FA-4411-A553-7709DF62F6E8}"/>
                    </a:ext>
                  </a:extLst>
                </p14:cNvPr>
                <p14:cNvContentPartPr/>
                <p14:nvPr/>
              </p14:nvContentPartPr>
              <p14:xfrm>
                <a:off x="4110760" y="4655987"/>
                <a:ext cx="175320" cy="22392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CB87A4EE-34FA-4411-A553-7709DF62F6E8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4102120" y="4647347"/>
                  <a:ext cx="19296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23763B03-C888-462E-A73A-ECCC2D154671}"/>
                    </a:ext>
                  </a:extLst>
                </p14:cNvPr>
                <p14:cNvContentPartPr/>
                <p14:nvPr/>
              </p14:nvContentPartPr>
              <p14:xfrm>
                <a:off x="4356640" y="4671107"/>
                <a:ext cx="101520" cy="15012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23763B03-C888-462E-A73A-ECCC2D154671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4348000" y="4662467"/>
                  <a:ext cx="11916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941624FC-6438-442F-BD2A-8163039A3135}"/>
                    </a:ext>
                  </a:extLst>
                </p14:cNvPr>
                <p14:cNvContentPartPr/>
                <p14:nvPr/>
              </p14:nvContentPartPr>
              <p14:xfrm>
                <a:off x="4152160" y="4547267"/>
                <a:ext cx="38160" cy="1944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941624FC-6438-442F-BD2A-8163039A3135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4143160" y="4538267"/>
                  <a:ext cx="55800" cy="370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6723436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4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Gaussian</a:t>
            </a:r>
            <a:r>
              <a:rPr lang="tr-TR" dirty="0"/>
              <a:t> </a:t>
            </a:r>
            <a:r>
              <a:rPr lang="tr-TR" dirty="0" err="1"/>
              <a:t>Mixture</a:t>
            </a:r>
            <a:r>
              <a:rPr lang="tr-TR" dirty="0"/>
              <a:t> Model (GMM)</a:t>
            </a:r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24827EAA-DCEE-44A3-9544-765A8D2C5AB4}" type="slidenum">
              <a:rPr lang="tr-TR"/>
              <a:pPr/>
              <a:t>4</a:t>
            </a:fld>
            <a:endParaRPr lang="tr-TR"/>
          </a:p>
        </p:txBody>
      </p:sp>
      <p:sp>
        <p:nvSpPr>
          <p:cNvPr id="23449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611560" y="1628800"/>
            <a:ext cx="8229600" cy="3886200"/>
          </a:xfrm>
        </p:spPr>
        <p:txBody>
          <a:bodyPr/>
          <a:lstStyle/>
          <a:p>
            <a:pPr>
              <a:buFont typeface="Wingdings" pitchFamily="2" charset="2"/>
              <a:buNone/>
            </a:pPr>
            <a:endParaRPr lang="tr-TR" dirty="0">
              <a:solidFill>
                <a:schemeClr val="tx2"/>
              </a:solidFill>
              <a:latin typeface="+mj-lt"/>
            </a:endParaRPr>
          </a:p>
          <a:p>
            <a:pPr>
              <a:buFont typeface="Wingdings" pitchFamily="2" charset="2"/>
              <a:buNone/>
            </a:pPr>
            <a:endParaRPr lang="tr-TR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9D70EA-6B92-BD4F-9A01-F549A4FC02B9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Till now, we tried to fit either Bernoulli, Multinomial or Gaussian distribution to the data. </a:t>
            </a:r>
          </a:p>
          <a:p>
            <a:endParaRPr lang="en-GB" dirty="0"/>
          </a:p>
          <a:p>
            <a:r>
              <a:rPr lang="en-GB" dirty="0"/>
              <a:t>This mean, we assume that data (training or test) is drawn from these distribution. </a:t>
            </a:r>
          </a:p>
          <a:p>
            <a:endParaRPr lang="en-GB" dirty="0"/>
          </a:p>
          <a:p>
            <a:r>
              <a:rPr lang="en-GB" dirty="0"/>
              <a:t>This is very strict assumption.</a:t>
            </a:r>
          </a:p>
          <a:p>
            <a:endParaRPr lang="en-GB" dirty="0"/>
          </a:p>
          <a:p>
            <a:r>
              <a:rPr lang="en-GB" dirty="0"/>
              <a:t>Naturally, data can have arbitrary distribution and it does most of the time.</a:t>
            </a:r>
          </a:p>
        </p:txBody>
      </p:sp>
    </p:spTree>
    <p:extLst>
      <p:ext uri="{BB962C8B-B14F-4D97-AF65-F5344CB8AC3E}">
        <p14:creationId xmlns:p14="http://schemas.microsoft.com/office/powerpoint/2010/main" val="15278115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4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Gaussian</a:t>
            </a:r>
            <a:r>
              <a:rPr lang="tr-TR" dirty="0"/>
              <a:t> </a:t>
            </a:r>
            <a:r>
              <a:rPr lang="tr-TR" dirty="0" err="1"/>
              <a:t>Mixture</a:t>
            </a:r>
            <a:r>
              <a:rPr lang="tr-TR" dirty="0"/>
              <a:t> Model (GMM)</a:t>
            </a:r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24827EAA-DCEE-44A3-9544-765A8D2C5AB4}" type="slidenum">
              <a:rPr lang="tr-TR"/>
              <a:pPr/>
              <a:t>5</a:t>
            </a:fld>
            <a:endParaRPr lang="tr-TR"/>
          </a:p>
        </p:txBody>
      </p:sp>
      <p:sp>
        <p:nvSpPr>
          <p:cNvPr id="23449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611560" y="1628800"/>
            <a:ext cx="8229600" cy="3886200"/>
          </a:xfrm>
        </p:spPr>
        <p:txBody>
          <a:bodyPr/>
          <a:lstStyle/>
          <a:p>
            <a:pPr>
              <a:buFont typeface="Wingdings" pitchFamily="2" charset="2"/>
              <a:buNone/>
            </a:pPr>
            <a:endParaRPr lang="tr-TR" dirty="0">
              <a:solidFill>
                <a:schemeClr val="tx2"/>
              </a:solidFill>
              <a:latin typeface="+mj-lt"/>
            </a:endParaRPr>
          </a:p>
          <a:p>
            <a:pPr>
              <a:buFont typeface="Wingdings" pitchFamily="2" charset="2"/>
              <a:buNone/>
            </a:pPr>
            <a:endParaRPr lang="tr-TR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9D70EA-6B92-BD4F-9A01-F549A4FC02B9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GB" dirty="0"/>
              <a:t>For example, if we fit Gaussian distribution to the following data. It may not fit at all.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6F879C1-FA08-ED40-B971-4C56E400E3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450" y="2832299"/>
            <a:ext cx="8312323" cy="2761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713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4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Gaussian</a:t>
            </a:r>
            <a:r>
              <a:rPr lang="tr-TR" dirty="0"/>
              <a:t> </a:t>
            </a:r>
            <a:r>
              <a:rPr lang="tr-TR" dirty="0" err="1"/>
              <a:t>Mixture</a:t>
            </a:r>
            <a:r>
              <a:rPr lang="tr-TR" dirty="0"/>
              <a:t> Model (GMM)</a:t>
            </a:r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24827EAA-DCEE-44A3-9544-765A8D2C5AB4}" type="slidenum">
              <a:rPr lang="tr-TR"/>
              <a:pPr/>
              <a:t>6</a:t>
            </a:fld>
            <a:endParaRPr lang="tr-TR"/>
          </a:p>
        </p:txBody>
      </p:sp>
      <p:sp>
        <p:nvSpPr>
          <p:cNvPr id="23449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611560" y="1628800"/>
            <a:ext cx="8229600" cy="3886200"/>
          </a:xfrm>
        </p:spPr>
        <p:txBody>
          <a:bodyPr/>
          <a:lstStyle/>
          <a:p>
            <a:pPr>
              <a:buFont typeface="Wingdings" pitchFamily="2" charset="2"/>
              <a:buNone/>
            </a:pPr>
            <a:endParaRPr lang="tr-TR" dirty="0">
              <a:solidFill>
                <a:schemeClr val="tx2"/>
              </a:solidFill>
              <a:latin typeface="+mj-lt"/>
            </a:endParaRPr>
          </a:p>
          <a:p>
            <a:pPr>
              <a:buFont typeface="Wingdings" pitchFamily="2" charset="2"/>
              <a:buNone/>
            </a:pPr>
            <a:endParaRPr lang="tr-TR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9D70EA-6B92-BD4F-9A01-F549A4FC02B9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GB" dirty="0"/>
              <a:t>So, lets try mixture of Gaussians i.e., K = 2 and d = 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A32F81-DB78-F84C-B13E-C491857E24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2636912"/>
            <a:ext cx="8069487" cy="2736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504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4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Gaussian</a:t>
            </a:r>
            <a:r>
              <a:rPr lang="tr-TR" dirty="0"/>
              <a:t> </a:t>
            </a:r>
            <a:r>
              <a:rPr lang="tr-TR" dirty="0" err="1"/>
              <a:t>Mixture</a:t>
            </a:r>
            <a:r>
              <a:rPr lang="tr-TR" dirty="0"/>
              <a:t> Model (GMM)</a:t>
            </a:r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24827EAA-DCEE-44A3-9544-765A8D2C5AB4}" type="slidenum">
              <a:rPr lang="tr-TR"/>
              <a:pPr/>
              <a:t>7</a:t>
            </a:fld>
            <a:endParaRPr lang="tr-TR"/>
          </a:p>
        </p:txBody>
      </p:sp>
      <p:sp>
        <p:nvSpPr>
          <p:cNvPr id="23449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611560" y="1628800"/>
            <a:ext cx="8229600" cy="3886200"/>
          </a:xfrm>
        </p:spPr>
        <p:txBody>
          <a:bodyPr/>
          <a:lstStyle/>
          <a:p>
            <a:pPr>
              <a:buFont typeface="Wingdings" pitchFamily="2" charset="2"/>
              <a:buNone/>
            </a:pPr>
            <a:endParaRPr lang="tr-TR" dirty="0">
              <a:solidFill>
                <a:schemeClr val="tx2"/>
              </a:solidFill>
              <a:latin typeface="+mj-lt"/>
            </a:endParaRPr>
          </a:p>
          <a:p>
            <a:pPr>
              <a:buFont typeface="Wingdings" pitchFamily="2" charset="2"/>
              <a:buNone/>
            </a:pPr>
            <a:endParaRPr lang="tr-TR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9D70EA-6B92-BD4F-9A01-F549A4FC02B9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GB" dirty="0"/>
              <a:t>Same is true for multi-dimensional data i.e., d &gt; 2</a:t>
            </a:r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598646C-EC77-2142-99DB-E68B4DA719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3948" y="2238400"/>
            <a:ext cx="6656103" cy="42672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DB3D65EE-9997-4485-B290-BB9E549BA695}"/>
                  </a:ext>
                </a:extLst>
              </p14:cNvPr>
              <p14:cNvContentPartPr/>
              <p14:nvPr/>
            </p14:nvContentPartPr>
            <p14:xfrm>
              <a:off x="1438120" y="2201867"/>
              <a:ext cx="3047040" cy="24858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DB3D65EE-9997-4485-B290-BB9E549BA69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29480" y="2193227"/>
                <a:ext cx="3064680" cy="2503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699739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4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Gaussian</a:t>
            </a:r>
            <a:r>
              <a:rPr lang="tr-TR" dirty="0"/>
              <a:t> </a:t>
            </a:r>
            <a:r>
              <a:rPr lang="tr-TR" dirty="0" err="1"/>
              <a:t>Mixture</a:t>
            </a:r>
            <a:r>
              <a:rPr lang="tr-TR" dirty="0"/>
              <a:t> Model (GMM)</a:t>
            </a:r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24827EAA-DCEE-44A3-9544-765A8D2C5AB4}" type="slidenum">
              <a:rPr lang="tr-TR"/>
              <a:pPr/>
              <a:t>8</a:t>
            </a:fld>
            <a:endParaRPr lang="tr-TR"/>
          </a:p>
        </p:txBody>
      </p:sp>
      <p:sp>
        <p:nvSpPr>
          <p:cNvPr id="23449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611560" y="1628800"/>
            <a:ext cx="8229600" cy="3886200"/>
          </a:xfrm>
        </p:spPr>
        <p:txBody>
          <a:bodyPr/>
          <a:lstStyle/>
          <a:p>
            <a:pPr>
              <a:buFont typeface="Wingdings" pitchFamily="2" charset="2"/>
              <a:buNone/>
            </a:pPr>
            <a:endParaRPr lang="tr-TR" dirty="0">
              <a:solidFill>
                <a:schemeClr val="tx2"/>
              </a:solidFill>
              <a:latin typeface="+mj-lt"/>
            </a:endParaRPr>
          </a:p>
          <a:p>
            <a:pPr>
              <a:buFont typeface="Wingdings" pitchFamily="2" charset="2"/>
              <a:buNone/>
            </a:pPr>
            <a:endParaRPr lang="tr-TR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9D70EA-6B92-BD4F-9A01-F549A4FC02B9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GB" dirty="0"/>
              <a:t>Do not confuse K with d. They are independent of each other. You can use any number of K for any value of d.</a:t>
            </a:r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496233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4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Gaussian</a:t>
            </a:r>
            <a:r>
              <a:rPr lang="tr-TR" dirty="0"/>
              <a:t> </a:t>
            </a:r>
            <a:r>
              <a:rPr lang="tr-TR" dirty="0" err="1"/>
              <a:t>Mixture</a:t>
            </a:r>
            <a:r>
              <a:rPr lang="tr-TR" dirty="0"/>
              <a:t> Model (GMM)</a:t>
            </a:r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24827EAA-DCEE-44A3-9544-765A8D2C5AB4}" type="slidenum">
              <a:rPr lang="tr-TR"/>
              <a:pPr/>
              <a:t>9</a:t>
            </a:fld>
            <a:endParaRPr lang="tr-TR"/>
          </a:p>
        </p:txBody>
      </p:sp>
      <p:sp>
        <p:nvSpPr>
          <p:cNvPr id="23449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611560" y="1628800"/>
            <a:ext cx="8229600" cy="3886200"/>
          </a:xfrm>
        </p:spPr>
        <p:txBody>
          <a:bodyPr/>
          <a:lstStyle/>
          <a:p>
            <a:pPr>
              <a:buFont typeface="Wingdings" pitchFamily="2" charset="2"/>
              <a:buNone/>
            </a:pPr>
            <a:endParaRPr lang="tr-TR" dirty="0">
              <a:solidFill>
                <a:schemeClr val="tx2"/>
              </a:solidFill>
              <a:latin typeface="+mj-lt"/>
            </a:endParaRPr>
          </a:p>
          <a:p>
            <a:pPr>
              <a:buFont typeface="Wingdings" pitchFamily="2" charset="2"/>
              <a:buNone/>
            </a:pPr>
            <a:endParaRPr lang="tr-TR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9D70EA-6B92-BD4F-9A01-F549A4FC02B9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GB" dirty="0"/>
              <a:t>Lets define GMM: A weighted sum of Gaussians</a:t>
            </a:r>
          </a:p>
          <a:p>
            <a:endParaRPr lang="en-GB" dirty="0"/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29E999-AFF4-7647-A690-06E7EA7A39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142" y="2737961"/>
            <a:ext cx="6997716" cy="283691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FE8BF51E-5EF9-43AB-AEF2-68493A82EE0B}"/>
                  </a:ext>
                </a:extLst>
              </p14:cNvPr>
              <p14:cNvContentPartPr/>
              <p14:nvPr/>
            </p14:nvContentPartPr>
            <p14:xfrm>
              <a:off x="1032400" y="2301227"/>
              <a:ext cx="85680" cy="88668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FE8BF51E-5EF9-43AB-AEF2-68493A82EE0B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023400" y="2292587"/>
                <a:ext cx="103320" cy="90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3F519CBD-0832-44B3-A51A-F6AB1A26F327}"/>
                  </a:ext>
                </a:extLst>
              </p14:cNvPr>
              <p14:cNvContentPartPr/>
              <p14:nvPr/>
            </p14:nvContentPartPr>
            <p14:xfrm>
              <a:off x="586000" y="3099707"/>
              <a:ext cx="2743920" cy="11700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3F519CBD-0832-44B3-A51A-F6AB1A26F327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77360" y="3091067"/>
                <a:ext cx="2761560" cy="13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87B35F06-1633-4E98-ACDE-C2151AA86755}"/>
                  </a:ext>
                </a:extLst>
              </p14:cNvPr>
              <p14:cNvContentPartPr/>
              <p14:nvPr/>
            </p14:nvContentPartPr>
            <p14:xfrm>
              <a:off x="1107640" y="2507507"/>
              <a:ext cx="736200" cy="67212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87B35F06-1633-4E98-ACDE-C2151AA86755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099000" y="2498507"/>
                <a:ext cx="753840" cy="68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C9179D09-E3F9-4C1D-974F-6AD982477374}"/>
                  </a:ext>
                </a:extLst>
              </p14:cNvPr>
              <p14:cNvContentPartPr/>
              <p14:nvPr/>
            </p14:nvContentPartPr>
            <p14:xfrm>
              <a:off x="1519120" y="2853467"/>
              <a:ext cx="708480" cy="3369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C9179D09-E3F9-4C1D-974F-6AD982477374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510120" y="2844467"/>
                <a:ext cx="726120" cy="35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E0EFCCFE-B602-4BD7-8034-0D7281BD5DE9}"/>
                  </a:ext>
                </a:extLst>
              </p14:cNvPr>
              <p14:cNvContentPartPr/>
              <p14:nvPr/>
            </p14:nvContentPartPr>
            <p14:xfrm>
              <a:off x="1972000" y="2396987"/>
              <a:ext cx="957960" cy="76824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E0EFCCFE-B602-4BD7-8034-0D7281BD5DE9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963000" y="2388347"/>
                <a:ext cx="975600" cy="78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C1BCFAF3-ED83-45C4-B70D-7D9605BE5610}"/>
                  </a:ext>
                </a:extLst>
              </p14:cNvPr>
              <p14:cNvContentPartPr/>
              <p14:nvPr/>
            </p14:nvContentPartPr>
            <p14:xfrm>
              <a:off x="1360720" y="2285027"/>
              <a:ext cx="16920" cy="10548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C1BCFAF3-ED83-45C4-B70D-7D9605BE5610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1351720" y="2276027"/>
                <a:ext cx="34560" cy="12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A708439B-73ED-4232-B0D3-FC3716804D7A}"/>
                  </a:ext>
                </a:extLst>
              </p14:cNvPr>
              <p14:cNvContentPartPr/>
              <p14:nvPr/>
            </p14:nvContentPartPr>
            <p14:xfrm>
              <a:off x="1406800" y="2273507"/>
              <a:ext cx="26640" cy="11124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A708439B-73ED-4232-B0D3-FC3716804D7A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1398160" y="2264507"/>
                <a:ext cx="44280" cy="12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CA95168C-4C3B-47DC-8637-0282E481AE9B}"/>
                  </a:ext>
                </a:extLst>
              </p14:cNvPr>
              <p14:cNvContentPartPr/>
              <p14:nvPr/>
            </p14:nvContentPartPr>
            <p14:xfrm>
              <a:off x="1331920" y="2252987"/>
              <a:ext cx="154800" cy="17424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CA95168C-4C3B-47DC-8637-0282E481AE9B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1322920" y="2243987"/>
                <a:ext cx="172440" cy="19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3140C288-E1FF-4E4B-B605-0214FE24B392}"/>
                  </a:ext>
                </a:extLst>
              </p14:cNvPr>
              <p14:cNvContentPartPr/>
              <p14:nvPr/>
            </p14:nvContentPartPr>
            <p14:xfrm>
              <a:off x="1794880" y="2645387"/>
              <a:ext cx="4680" cy="10368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3140C288-E1FF-4E4B-B605-0214FE24B392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1786240" y="2636747"/>
                <a:ext cx="22320" cy="12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D1359E31-0916-4F7F-AA01-6B0128D9C542}"/>
                  </a:ext>
                </a:extLst>
              </p14:cNvPr>
              <p14:cNvContentPartPr/>
              <p14:nvPr/>
            </p14:nvContentPartPr>
            <p14:xfrm>
              <a:off x="1753120" y="2616587"/>
              <a:ext cx="95400" cy="11124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D1359E31-0916-4F7F-AA01-6B0128D9C542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1744480" y="2607947"/>
                <a:ext cx="113040" cy="12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F7A4323B-661E-4B5F-A670-16F86740AE96}"/>
                  </a:ext>
                </a:extLst>
              </p14:cNvPr>
              <p14:cNvContentPartPr/>
              <p14:nvPr/>
            </p14:nvContentPartPr>
            <p14:xfrm>
              <a:off x="1861120" y="2695787"/>
              <a:ext cx="106920" cy="8424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F7A4323B-661E-4B5F-A670-16F86740AE96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1852120" y="2686787"/>
                <a:ext cx="124560" cy="10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5A7D6916-F806-455D-BADF-D650951ECA15}"/>
                  </a:ext>
                </a:extLst>
              </p14:cNvPr>
              <p14:cNvContentPartPr/>
              <p14:nvPr/>
            </p14:nvContentPartPr>
            <p14:xfrm>
              <a:off x="2410480" y="2227787"/>
              <a:ext cx="13320" cy="11340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5A7D6916-F806-455D-BADF-D650951ECA15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2401840" y="2219147"/>
                <a:ext cx="30960" cy="13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90BA70E9-40FC-4C91-AD92-C6F008792DFA}"/>
                  </a:ext>
                </a:extLst>
              </p14:cNvPr>
              <p14:cNvContentPartPr/>
              <p14:nvPr/>
            </p14:nvContentPartPr>
            <p14:xfrm>
              <a:off x="2458000" y="2222027"/>
              <a:ext cx="20160" cy="14724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90BA70E9-40FC-4C91-AD92-C6F008792DFA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2449360" y="2213387"/>
                <a:ext cx="37800" cy="16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96FDB134-7301-4355-BA1F-3FE2999F2408}"/>
                  </a:ext>
                </a:extLst>
              </p14:cNvPr>
              <p14:cNvContentPartPr/>
              <p14:nvPr/>
            </p14:nvContentPartPr>
            <p14:xfrm>
              <a:off x="2356840" y="2176667"/>
              <a:ext cx="154800" cy="2844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96FDB134-7301-4355-BA1F-3FE2999F2408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2347840" y="2167667"/>
                <a:ext cx="172440" cy="4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563626DA-4715-463A-B94A-B16EB4EC9C07}"/>
                  </a:ext>
                </a:extLst>
              </p14:cNvPr>
              <p14:cNvContentPartPr/>
              <p14:nvPr/>
            </p14:nvContentPartPr>
            <p14:xfrm>
              <a:off x="2524960" y="2275307"/>
              <a:ext cx="61920" cy="10872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563626DA-4715-463A-B94A-B16EB4EC9C07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2515960" y="2266307"/>
                <a:ext cx="79560" cy="12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61B050CB-F4C4-4458-BB60-F1F2E3780CCC}"/>
                  </a:ext>
                </a:extLst>
              </p14:cNvPr>
              <p14:cNvContentPartPr/>
              <p14:nvPr/>
            </p14:nvContentPartPr>
            <p14:xfrm>
              <a:off x="1388080" y="2495987"/>
              <a:ext cx="198720" cy="3132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61B050CB-F4C4-4458-BB60-F1F2E3780CCC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1379440" y="2487347"/>
                <a:ext cx="216360" cy="4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234496" name="Ink 234495">
                <a:extLst>
                  <a:ext uri="{FF2B5EF4-FFF2-40B4-BE49-F238E27FC236}">
                    <a16:creationId xmlns:a16="http://schemas.microsoft.com/office/drawing/2014/main" id="{6582D271-F946-4FCB-A985-6A7B65C6C37F}"/>
                  </a:ext>
                </a:extLst>
              </p14:cNvPr>
              <p14:cNvContentPartPr/>
              <p14:nvPr/>
            </p14:nvContentPartPr>
            <p14:xfrm>
              <a:off x="1730800" y="2815307"/>
              <a:ext cx="282600" cy="25200"/>
            </p14:xfrm>
          </p:contentPart>
        </mc:Choice>
        <mc:Fallback xmlns="">
          <p:pic>
            <p:nvPicPr>
              <p:cNvPr id="234496" name="Ink 234495">
                <a:extLst>
                  <a:ext uri="{FF2B5EF4-FFF2-40B4-BE49-F238E27FC236}">
                    <a16:creationId xmlns:a16="http://schemas.microsoft.com/office/drawing/2014/main" id="{6582D271-F946-4FCB-A985-6A7B65C6C37F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1721800" y="2806667"/>
                <a:ext cx="300240" cy="4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234497" name="Ink 234496">
                <a:extLst>
                  <a:ext uri="{FF2B5EF4-FFF2-40B4-BE49-F238E27FC236}">
                    <a16:creationId xmlns:a16="http://schemas.microsoft.com/office/drawing/2014/main" id="{504E104E-77A5-4F2F-A932-31167D1A1A81}"/>
                  </a:ext>
                </a:extLst>
              </p14:cNvPr>
              <p14:cNvContentPartPr/>
              <p14:nvPr/>
            </p14:nvContentPartPr>
            <p14:xfrm>
              <a:off x="2215720" y="2392307"/>
              <a:ext cx="221760" cy="4320"/>
            </p14:xfrm>
          </p:contentPart>
        </mc:Choice>
        <mc:Fallback xmlns="">
          <p:pic>
            <p:nvPicPr>
              <p:cNvPr id="234497" name="Ink 234496">
                <a:extLst>
                  <a:ext uri="{FF2B5EF4-FFF2-40B4-BE49-F238E27FC236}">
                    <a16:creationId xmlns:a16="http://schemas.microsoft.com/office/drawing/2014/main" id="{504E104E-77A5-4F2F-A932-31167D1A1A81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2206720" y="2383307"/>
                <a:ext cx="239400" cy="2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234505" name="Ink 234504">
                <a:extLst>
                  <a:ext uri="{FF2B5EF4-FFF2-40B4-BE49-F238E27FC236}">
                    <a16:creationId xmlns:a16="http://schemas.microsoft.com/office/drawing/2014/main" id="{BBC5F8C7-2466-477E-9469-7112387F9122}"/>
                  </a:ext>
                </a:extLst>
              </p14:cNvPr>
              <p14:cNvContentPartPr/>
              <p14:nvPr/>
            </p14:nvContentPartPr>
            <p14:xfrm>
              <a:off x="1192600" y="3342707"/>
              <a:ext cx="10080" cy="143280"/>
            </p14:xfrm>
          </p:contentPart>
        </mc:Choice>
        <mc:Fallback xmlns="">
          <p:pic>
            <p:nvPicPr>
              <p:cNvPr id="234505" name="Ink 234504">
                <a:extLst>
                  <a:ext uri="{FF2B5EF4-FFF2-40B4-BE49-F238E27FC236}">
                    <a16:creationId xmlns:a16="http://schemas.microsoft.com/office/drawing/2014/main" id="{BBC5F8C7-2466-477E-9469-7112387F9122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1183600" y="3333707"/>
                <a:ext cx="27720" cy="16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234506" name="Ink 234505">
                <a:extLst>
                  <a:ext uri="{FF2B5EF4-FFF2-40B4-BE49-F238E27FC236}">
                    <a16:creationId xmlns:a16="http://schemas.microsoft.com/office/drawing/2014/main" id="{A59C42CD-B643-4D3E-88DD-9EE984005CA0}"/>
                  </a:ext>
                </a:extLst>
              </p14:cNvPr>
              <p14:cNvContentPartPr/>
              <p14:nvPr/>
            </p14:nvContentPartPr>
            <p14:xfrm>
              <a:off x="1185400" y="3284747"/>
              <a:ext cx="75960" cy="107640"/>
            </p14:xfrm>
          </p:contentPart>
        </mc:Choice>
        <mc:Fallback xmlns="">
          <p:pic>
            <p:nvPicPr>
              <p:cNvPr id="234506" name="Ink 234505">
                <a:extLst>
                  <a:ext uri="{FF2B5EF4-FFF2-40B4-BE49-F238E27FC236}">
                    <a16:creationId xmlns:a16="http://schemas.microsoft.com/office/drawing/2014/main" id="{A59C42CD-B643-4D3E-88DD-9EE984005CA0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1176400" y="3276107"/>
                <a:ext cx="93600" cy="12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234507" name="Ink 234506">
                <a:extLst>
                  <a:ext uri="{FF2B5EF4-FFF2-40B4-BE49-F238E27FC236}">
                    <a16:creationId xmlns:a16="http://schemas.microsoft.com/office/drawing/2014/main" id="{C787B150-B761-4A4F-8995-34B95564F2E8}"/>
                  </a:ext>
                </a:extLst>
              </p14:cNvPr>
              <p14:cNvContentPartPr/>
              <p14:nvPr/>
            </p14:nvContentPartPr>
            <p14:xfrm>
              <a:off x="1283680" y="3429107"/>
              <a:ext cx="6840" cy="87120"/>
            </p14:xfrm>
          </p:contentPart>
        </mc:Choice>
        <mc:Fallback xmlns="">
          <p:pic>
            <p:nvPicPr>
              <p:cNvPr id="234507" name="Ink 234506">
                <a:extLst>
                  <a:ext uri="{FF2B5EF4-FFF2-40B4-BE49-F238E27FC236}">
                    <a16:creationId xmlns:a16="http://schemas.microsoft.com/office/drawing/2014/main" id="{C787B150-B761-4A4F-8995-34B95564F2E8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1275040" y="3420467"/>
                <a:ext cx="24480" cy="10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234508" name="Ink 234507">
                <a:extLst>
                  <a:ext uri="{FF2B5EF4-FFF2-40B4-BE49-F238E27FC236}">
                    <a16:creationId xmlns:a16="http://schemas.microsoft.com/office/drawing/2014/main" id="{DDDEE390-0857-44E5-A1C0-E8BFA5F0A418}"/>
                  </a:ext>
                </a:extLst>
              </p14:cNvPr>
              <p14:cNvContentPartPr/>
              <p14:nvPr/>
            </p14:nvContentPartPr>
            <p14:xfrm>
              <a:off x="1773640" y="3298067"/>
              <a:ext cx="51840" cy="190440"/>
            </p14:xfrm>
          </p:contentPart>
        </mc:Choice>
        <mc:Fallback xmlns="">
          <p:pic>
            <p:nvPicPr>
              <p:cNvPr id="234508" name="Ink 234507">
                <a:extLst>
                  <a:ext uri="{FF2B5EF4-FFF2-40B4-BE49-F238E27FC236}">
                    <a16:creationId xmlns:a16="http://schemas.microsoft.com/office/drawing/2014/main" id="{DDDEE390-0857-44E5-A1C0-E8BFA5F0A418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1765000" y="3289427"/>
                <a:ext cx="69480" cy="20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234509" name="Ink 234508">
                <a:extLst>
                  <a:ext uri="{FF2B5EF4-FFF2-40B4-BE49-F238E27FC236}">
                    <a16:creationId xmlns:a16="http://schemas.microsoft.com/office/drawing/2014/main" id="{D9F228C7-5AEA-4D9A-982F-CC74AFD961B4}"/>
                  </a:ext>
                </a:extLst>
              </p14:cNvPr>
              <p14:cNvContentPartPr/>
              <p14:nvPr/>
            </p14:nvContentPartPr>
            <p14:xfrm>
              <a:off x="1870480" y="3433427"/>
              <a:ext cx="120960" cy="71280"/>
            </p14:xfrm>
          </p:contentPart>
        </mc:Choice>
        <mc:Fallback xmlns="">
          <p:pic>
            <p:nvPicPr>
              <p:cNvPr id="234509" name="Ink 234508">
                <a:extLst>
                  <a:ext uri="{FF2B5EF4-FFF2-40B4-BE49-F238E27FC236}">
                    <a16:creationId xmlns:a16="http://schemas.microsoft.com/office/drawing/2014/main" id="{D9F228C7-5AEA-4D9A-982F-CC74AFD961B4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1861840" y="3424787"/>
                <a:ext cx="138600" cy="8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234510" name="Ink 234509">
                <a:extLst>
                  <a:ext uri="{FF2B5EF4-FFF2-40B4-BE49-F238E27FC236}">
                    <a16:creationId xmlns:a16="http://schemas.microsoft.com/office/drawing/2014/main" id="{AE480472-D3B3-417E-B418-3AB20E850231}"/>
                  </a:ext>
                </a:extLst>
              </p14:cNvPr>
              <p14:cNvContentPartPr/>
              <p14:nvPr/>
            </p14:nvContentPartPr>
            <p14:xfrm>
              <a:off x="2428480" y="3350987"/>
              <a:ext cx="7920" cy="102240"/>
            </p14:xfrm>
          </p:contentPart>
        </mc:Choice>
        <mc:Fallback xmlns="">
          <p:pic>
            <p:nvPicPr>
              <p:cNvPr id="234510" name="Ink 234509">
                <a:extLst>
                  <a:ext uri="{FF2B5EF4-FFF2-40B4-BE49-F238E27FC236}">
                    <a16:creationId xmlns:a16="http://schemas.microsoft.com/office/drawing/2014/main" id="{AE480472-D3B3-417E-B418-3AB20E850231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2419840" y="3342347"/>
                <a:ext cx="25560" cy="11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234511" name="Ink 234510">
                <a:extLst>
                  <a:ext uri="{FF2B5EF4-FFF2-40B4-BE49-F238E27FC236}">
                    <a16:creationId xmlns:a16="http://schemas.microsoft.com/office/drawing/2014/main" id="{FF0A3A76-2C13-43A2-94BA-A7B264CDD86D}"/>
                  </a:ext>
                </a:extLst>
              </p14:cNvPr>
              <p14:cNvContentPartPr/>
              <p14:nvPr/>
            </p14:nvContentPartPr>
            <p14:xfrm>
              <a:off x="2404360" y="3263507"/>
              <a:ext cx="96480" cy="117360"/>
            </p14:xfrm>
          </p:contentPart>
        </mc:Choice>
        <mc:Fallback xmlns="">
          <p:pic>
            <p:nvPicPr>
              <p:cNvPr id="234511" name="Ink 234510">
                <a:extLst>
                  <a:ext uri="{FF2B5EF4-FFF2-40B4-BE49-F238E27FC236}">
                    <a16:creationId xmlns:a16="http://schemas.microsoft.com/office/drawing/2014/main" id="{FF0A3A76-2C13-43A2-94BA-A7B264CDD86D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2395360" y="3254507"/>
                <a:ext cx="114120" cy="13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234512" name="Ink 234511">
                <a:extLst>
                  <a:ext uri="{FF2B5EF4-FFF2-40B4-BE49-F238E27FC236}">
                    <a16:creationId xmlns:a16="http://schemas.microsoft.com/office/drawing/2014/main" id="{DB9FF1B6-8733-4DA4-AFF9-76A734EA81FA}"/>
                  </a:ext>
                </a:extLst>
              </p14:cNvPr>
              <p14:cNvContentPartPr/>
              <p14:nvPr/>
            </p14:nvContentPartPr>
            <p14:xfrm>
              <a:off x="2461240" y="3413267"/>
              <a:ext cx="73440" cy="102600"/>
            </p14:xfrm>
          </p:contentPart>
        </mc:Choice>
        <mc:Fallback xmlns="">
          <p:pic>
            <p:nvPicPr>
              <p:cNvPr id="234512" name="Ink 234511">
                <a:extLst>
                  <a:ext uri="{FF2B5EF4-FFF2-40B4-BE49-F238E27FC236}">
                    <a16:creationId xmlns:a16="http://schemas.microsoft.com/office/drawing/2014/main" id="{DB9FF1B6-8733-4DA4-AFF9-76A734EA81FA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2452600" y="3404627"/>
                <a:ext cx="91080" cy="120240"/>
              </a:xfrm>
              <a:prstGeom prst="rect">
                <a:avLst/>
              </a:prstGeom>
            </p:spPr>
          </p:pic>
        </mc:Fallback>
      </mc:AlternateContent>
      <p:grpSp>
        <p:nvGrpSpPr>
          <p:cNvPr id="234522" name="Group 234521">
            <a:extLst>
              <a:ext uri="{FF2B5EF4-FFF2-40B4-BE49-F238E27FC236}">
                <a16:creationId xmlns:a16="http://schemas.microsoft.com/office/drawing/2014/main" id="{29BED1A6-1FDE-42E6-90A9-01A541089095}"/>
              </a:ext>
            </a:extLst>
          </p:cNvPr>
          <p:cNvGrpSpPr/>
          <p:nvPr/>
        </p:nvGrpSpPr>
        <p:grpSpPr>
          <a:xfrm>
            <a:off x="3117520" y="2119427"/>
            <a:ext cx="2061000" cy="879840"/>
            <a:chOff x="3117520" y="2119427"/>
            <a:chExt cx="2061000" cy="879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234501" name="Ink 234500">
                  <a:extLst>
                    <a:ext uri="{FF2B5EF4-FFF2-40B4-BE49-F238E27FC236}">
                      <a16:creationId xmlns:a16="http://schemas.microsoft.com/office/drawing/2014/main" id="{260CADA2-D826-401E-AE06-609C1A51B15A}"/>
                    </a:ext>
                  </a:extLst>
                </p14:cNvPr>
                <p14:cNvContentPartPr/>
                <p14:nvPr/>
              </p14:nvContentPartPr>
              <p14:xfrm>
                <a:off x="3561400" y="2255867"/>
                <a:ext cx="39960" cy="743400"/>
              </p14:xfrm>
            </p:contentPart>
          </mc:Choice>
          <mc:Fallback xmlns="">
            <p:pic>
              <p:nvPicPr>
                <p:cNvPr id="234501" name="Ink 234500">
                  <a:extLst>
                    <a:ext uri="{FF2B5EF4-FFF2-40B4-BE49-F238E27FC236}">
                      <a16:creationId xmlns:a16="http://schemas.microsoft.com/office/drawing/2014/main" id="{260CADA2-D826-401E-AE06-609C1A51B15A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3552760" y="2246867"/>
                  <a:ext cx="57600" cy="76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234502" name="Ink 234501">
                  <a:extLst>
                    <a:ext uri="{FF2B5EF4-FFF2-40B4-BE49-F238E27FC236}">
                      <a16:creationId xmlns:a16="http://schemas.microsoft.com/office/drawing/2014/main" id="{C38DADC2-BFE4-4DB5-AC71-EFFE5D79F04C}"/>
                    </a:ext>
                  </a:extLst>
                </p14:cNvPr>
                <p14:cNvContentPartPr/>
                <p14:nvPr/>
              </p14:nvContentPartPr>
              <p14:xfrm>
                <a:off x="3117520" y="2875787"/>
                <a:ext cx="1740240" cy="46080"/>
              </p14:xfrm>
            </p:contentPart>
          </mc:Choice>
          <mc:Fallback xmlns="">
            <p:pic>
              <p:nvPicPr>
                <p:cNvPr id="234502" name="Ink 234501">
                  <a:extLst>
                    <a:ext uri="{FF2B5EF4-FFF2-40B4-BE49-F238E27FC236}">
                      <a16:creationId xmlns:a16="http://schemas.microsoft.com/office/drawing/2014/main" id="{C38DADC2-BFE4-4DB5-AC71-EFFE5D79F04C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3108880" y="2867147"/>
                  <a:ext cx="175788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234503" name="Ink 234502">
                  <a:extLst>
                    <a:ext uri="{FF2B5EF4-FFF2-40B4-BE49-F238E27FC236}">
                      <a16:creationId xmlns:a16="http://schemas.microsoft.com/office/drawing/2014/main" id="{99295ABA-1A7E-42DF-86D5-C0B1B9A5C822}"/>
                    </a:ext>
                  </a:extLst>
                </p14:cNvPr>
                <p14:cNvContentPartPr/>
                <p14:nvPr/>
              </p14:nvContentPartPr>
              <p14:xfrm>
                <a:off x="3554920" y="2277107"/>
                <a:ext cx="1284480" cy="621360"/>
              </p14:xfrm>
            </p:contentPart>
          </mc:Choice>
          <mc:Fallback xmlns="">
            <p:pic>
              <p:nvPicPr>
                <p:cNvPr id="234503" name="Ink 234502">
                  <a:extLst>
                    <a:ext uri="{FF2B5EF4-FFF2-40B4-BE49-F238E27FC236}">
                      <a16:creationId xmlns:a16="http://schemas.microsoft.com/office/drawing/2014/main" id="{99295ABA-1A7E-42DF-86D5-C0B1B9A5C822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3545920" y="2268467"/>
                  <a:ext cx="1302120" cy="63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234514" name="Ink 234513">
                  <a:extLst>
                    <a:ext uri="{FF2B5EF4-FFF2-40B4-BE49-F238E27FC236}">
                      <a16:creationId xmlns:a16="http://schemas.microsoft.com/office/drawing/2014/main" id="{A2809EBA-B3C9-4CB2-9455-CCB0B82156E7}"/>
                    </a:ext>
                  </a:extLst>
                </p14:cNvPr>
                <p14:cNvContentPartPr/>
                <p14:nvPr/>
              </p14:nvContentPartPr>
              <p14:xfrm>
                <a:off x="4760920" y="2161187"/>
                <a:ext cx="21240" cy="178560"/>
              </p14:xfrm>
            </p:contentPart>
          </mc:Choice>
          <mc:Fallback xmlns="">
            <p:pic>
              <p:nvPicPr>
                <p:cNvPr id="234514" name="Ink 234513">
                  <a:extLst>
                    <a:ext uri="{FF2B5EF4-FFF2-40B4-BE49-F238E27FC236}">
                      <a16:creationId xmlns:a16="http://schemas.microsoft.com/office/drawing/2014/main" id="{A2809EBA-B3C9-4CB2-9455-CCB0B82156E7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4751920" y="2152547"/>
                  <a:ext cx="3888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234515" name="Ink 234514">
                  <a:extLst>
                    <a:ext uri="{FF2B5EF4-FFF2-40B4-BE49-F238E27FC236}">
                      <a16:creationId xmlns:a16="http://schemas.microsoft.com/office/drawing/2014/main" id="{4B88F9AB-F2C4-4C3F-AC05-2E8982DE15EB}"/>
                    </a:ext>
                  </a:extLst>
                </p14:cNvPr>
                <p14:cNvContentPartPr/>
                <p14:nvPr/>
              </p14:nvContentPartPr>
              <p14:xfrm>
                <a:off x="4781080" y="2119427"/>
                <a:ext cx="78480" cy="113400"/>
              </p14:xfrm>
            </p:contentPart>
          </mc:Choice>
          <mc:Fallback xmlns="">
            <p:pic>
              <p:nvPicPr>
                <p:cNvPr id="234515" name="Ink 234514">
                  <a:extLst>
                    <a:ext uri="{FF2B5EF4-FFF2-40B4-BE49-F238E27FC236}">
                      <a16:creationId xmlns:a16="http://schemas.microsoft.com/office/drawing/2014/main" id="{4B88F9AB-F2C4-4C3F-AC05-2E8982DE15EB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4772440" y="2110787"/>
                  <a:ext cx="9612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234516" name="Ink 234515">
                  <a:extLst>
                    <a:ext uri="{FF2B5EF4-FFF2-40B4-BE49-F238E27FC236}">
                      <a16:creationId xmlns:a16="http://schemas.microsoft.com/office/drawing/2014/main" id="{1B4F8F57-7C7D-4A51-8CF9-162EB5599F7A}"/>
                    </a:ext>
                  </a:extLst>
                </p14:cNvPr>
                <p14:cNvContentPartPr/>
                <p14:nvPr/>
              </p14:nvContentPartPr>
              <p14:xfrm>
                <a:off x="4901680" y="2128067"/>
                <a:ext cx="56880" cy="212040"/>
              </p14:xfrm>
            </p:contentPart>
          </mc:Choice>
          <mc:Fallback xmlns="">
            <p:pic>
              <p:nvPicPr>
                <p:cNvPr id="234516" name="Ink 234515">
                  <a:extLst>
                    <a:ext uri="{FF2B5EF4-FFF2-40B4-BE49-F238E27FC236}">
                      <a16:creationId xmlns:a16="http://schemas.microsoft.com/office/drawing/2014/main" id="{1B4F8F57-7C7D-4A51-8CF9-162EB5599F7A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4893040" y="2119067"/>
                  <a:ext cx="7452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234517" name="Ink 234516">
                  <a:extLst>
                    <a:ext uri="{FF2B5EF4-FFF2-40B4-BE49-F238E27FC236}">
                      <a16:creationId xmlns:a16="http://schemas.microsoft.com/office/drawing/2014/main" id="{47867EB3-637C-4E62-90EC-117E37D3F1E7}"/>
                    </a:ext>
                  </a:extLst>
                </p14:cNvPr>
                <p14:cNvContentPartPr/>
                <p14:nvPr/>
              </p14:nvContentPartPr>
              <p14:xfrm>
                <a:off x="4976920" y="2214827"/>
                <a:ext cx="130680" cy="95040"/>
              </p14:xfrm>
            </p:contentPart>
          </mc:Choice>
          <mc:Fallback xmlns="">
            <p:pic>
              <p:nvPicPr>
                <p:cNvPr id="234517" name="Ink 234516">
                  <a:extLst>
                    <a:ext uri="{FF2B5EF4-FFF2-40B4-BE49-F238E27FC236}">
                      <a16:creationId xmlns:a16="http://schemas.microsoft.com/office/drawing/2014/main" id="{47867EB3-637C-4E62-90EC-117E37D3F1E7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4967920" y="2206187"/>
                  <a:ext cx="14832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234518" name="Ink 234517">
                  <a:extLst>
                    <a:ext uri="{FF2B5EF4-FFF2-40B4-BE49-F238E27FC236}">
                      <a16:creationId xmlns:a16="http://schemas.microsoft.com/office/drawing/2014/main" id="{3CBDE606-6AD7-42FF-BB90-D9CC24BE3DA3}"/>
                    </a:ext>
                  </a:extLst>
                </p14:cNvPr>
                <p14:cNvContentPartPr/>
                <p14:nvPr/>
              </p14:nvContentPartPr>
              <p14:xfrm>
                <a:off x="5133880" y="2125907"/>
                <a:ext cx="44640" cy="265320"/>
              </p14:xfrm>
            </p:contentPart>
          </mc:Choice>
          <mc:Fallback xmlns="">
            <p:pic>
              <p:nvPicPr>
                <p:cNvPr id="234518" name="Ink 234517">
                  <a:extLst>
                    <a:ext uri="{FF2B5EF4-FFF2-40B4-BE49-F238E27FC236}">
                      <a16:creationId xmlns:a16="http://schemas.microsoft.com/office/drawing/2014/main" id="{3CBDE606-6AD7-42FF-BB90-D9CC24BE3DA3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5125240" y="2117267"/>
                  <a:ext cx="6228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234520" name="Ink 234519">
                  <a:extLst>
                    <a:ext uri="{FF2B5EF4-FFF2-40B4-BE49-F238E27FC236}">
                      <a16:creationId xmlns:a16="http://schemas.microsoft.com/office/drawing/2014/main" id="{5F26E66D-C7FE-436B-89A3-C9F63A73D68D}"/>
                    </a:ext>
                  </a:extLst>
                </p14:cNvPr>
                <p14:cNvContentPartPr/>
                <p14:nvPr/>
              </p14:nvContentPartPr>
              <p14:xfrm>
                <a:off x="3505600" y="2288627"/>
                <a:ext cx="130680" cy="23400"/>
              </p14:xfrm>
            </p:contentPart>
          </mc:Choice>
          <mc:Fallback xmlns="">
            <p:pic>
              <p:nvPicPr>
                <p:cNvPr id="234520" name="Ink 234519">
                  <a:extLst>
                    <a:ext uri="{FF2B5EF4-FFF2-40B4-BE49-F238E27FC236}">
                      <a16:creationId xmlns:a16="http://schemas.microsoft.com/office/drawing/2014/main" id="{5F26E66D-C7FE-436B-89A3-C9F63A73D68D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3496960" y="2279627"/>
                  <a:ext cx="14832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234521" name="Ink 234520">
                  <a:extLst>
                    <a:ext uri="{FF2B5EF4-FFF2-40B4-BE49-F238E27FC236}">
                      <a16:creationId xmlns:a16="http://schemas.microsoft.com/office/drawing/2014/main" id="{0F2F9ABF-8645-4F5B-AE8F-8C20A2F19ECD}"/>
                    </a:ext>
                  </a:extLst>
                </p14:cNvPr>
                <p14:cNvContentPartPr/>
                <p14:nvPr/>
              </p14:nvContentPartPr>
              <p14:xfrm>
                <a:off x="3295360" y="2252267"/>
                <a:ext cx="204120" cy="132840"/>
              </p14:xfrm>
            </p:contentPart>
          </mc:Choice>
          <mc:Fallback xmlns="">
            <p:pic>
              <p:nvPicPr>
                <p:cNvPr id="234521" name="Ink 234520">
                  <a:extLst>
                    <a:ext uri="{FF2B5EF4-FFF2-40B4-BE49-F238E27FC236}">
                      <a16:creationId xmlns:a16="http://schemas.microsoft.com/office/drawing/2014/main" id="{0F2F9ABF-8645-4F5B-AE8F-8C20A2F19ECD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3286720" y="2243267"/>
                  <a:ext cx="221760" cy="1504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CD5AB993-6B56-4BD9-8DF8-164D2F9D22D1}"/>
              </a:ext>
            </a:extLst>
          </p:cNvPr>
          <p:cNvSpPr txBox="1"/>
          <p:nvPr/>
        </p:nvSpPr>
        <p:spPr>
          <a:xfrm>
            <a:off x="7781417" y="2901212"/>
            <a:ext cx="6623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K" dirty="0"/>
              <a:t>(1)</a:t>
            </a:r>
          </a:p>
        </p:txBody>
      </p:sp>
    </p:spTree>
    <p:extLst>
      <p:ext uri="{BB962C8B-B14F-4D97-AF65-F5344CB8AC3E}">
        <p14:creationId xmlns:p14="http://schemas.microsoft.com/office/powerpoint/2010/main" val="97391110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dian">
  <a:themeElements>
    <a:clrScheme name="Paper">
      <a:dk1>
        <a:sysClr val="windowText" lastClr="000000"/>
      </a:dk1>
      <a:lt1>
        <a:sysClr val="window" lastClr="FFFFFF"/>
      </a:lt1>
      <a:dk2>
        <a:srgbClr val="444D26"/>
      </a:dk2>
      <a:lt2>
        <a:srgbClr val="FEFAC9"/>
      </a:lt2>
      <a:accent1>
        <a:srgbClr val="A5B592"/>
      </a:accent1>
      <a:accent2>
        <a:srgbClr val="F3A447"/>
      </a:accent2>
      <a:accent3>
        <a:srgbClr val="E7BC29"/>
      </a:accent3>
      <a:accent4>
        <a:srgbClr val="D092A7"/>
      </a:accent4>
      <a:accent5>
        <a:srgbClr val="9C85C0"/>
      </a:accent5>
      <a:accent6>
        <a:srgbClr val="809EC2"/>
      </a:accent6>
      <a:hlink>
        <a:srgbClr val="8E58B6"/>
      </a:hlink>
      <a:folHlink>
        <a:srgbClr val="7F6F6F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4602</TotalTime>
  <Words>1589</Words>
  <Application>Microsoft Macintosh PowerPoint</Application>
  <PresentationFormat>On-screen Show (4:3)</PresentationFormat>
  <Paragraphs>274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4" baseType="lpstr">
      <vt:lpstr>Arial</vt:lpstr>
      <vt:lpstr>Calibri</vt:lpstr>
      <vt:lpstr>Cambria Math</vt:lpstr>
      <vt:lpstr>Menlo</vt:lpstr>
      <vt:lpstr>Palatino Linotype</vt:lpstr>
      <vt:lpstr>Tw Cen MT</vt:lpstr>
      <vt:lpstr>Wingdings</vt:lpstr>
      <vt:lpstr>Wingdings 2</vt:lpstr>
      <vt:lpstr>Median</vt:lpstr>
      <vt:lpstr>INTRODUCTION  TO  Machine  Learning 3rd Edition</vt:lpstr>
      <vt:lpstr>CHAPTER 5:  Multivariate Methods</vt:lpstr>
      <vt:lpstr>Gaussian Mixture Model (GMM)</vt:lpstr>
      <vt:lpstr>Gaussian Mixture Model (GMM)</vt:lpstr>
      <vt:lpstr>Gaussian Mixture Model (GMM)</vt:lpstr>
      <vt:lpstr>Gaussian Mixture Model (GMM)</vt:lpstr>
      <vt:lpstr>Gaussian Mixture Model (GMM)</vt:lpstr>
      <vt:lpstr>Gaussian Mixture Model (GMM)</vt:lpstr>
      <vt:lpstr>Gaussian Mixture Model (GMM)</vt:lpstr>
      <vt:lpstr>Gaussian Mixture Model (GMM)</vt:lpstr>
      <vt:lpstr>Gaussian Mixture Model (GMM)</vt:lpstr>
      <vt:lpstr>Gaussian Mixture Model (GMM)</vt:lpstr>
      <vt:lpstr>Gaussian Mixture Model (GMM)</vt:lpstr>
      <vt:lpstr>Gaussian Mixture Model (GMM)</vt:lpstr>
      <vt:lpstr>Gaussian Mixture Model (GMM)</vt:lpstr>
      <vt:lpstr>Gaussian Mixture Model (GMM)</vt:lpstr>
      <vt:lpstr>Gaussian Mixture Model (GMM)</vt:lpstr>
      <vt:lpstr>Gaussian Mixture Model (GMM)</vt:lpstr>
      <vt:lpstr>Gaussian Mixture Model (GMM)</vt:lpstr>
      <vt:lpstr>EM Summarised</vt:lpstr>
      <vt:lpstr>EM Summarised</vt:lpstr>
      <vt:lpstr>EM Summarised</vt:lpstr>
      <vt:lpstr>GMM-EM Coding</vt:lpstr>
      <vt:lpstr>GMM-EM Coding</vt:lpstr>
      <vt:lpstr>GMM-EM Coding</vt:lpstr>
      <vt:lpstr>GMM-EM Coding</vt:lpstr>
      <vt:lpstr>GMM-EM Coding</vt:lpstr>
      <vt:lpstr>GMM-EM Coding</vt:lpstr>
      <vt:lpstr>GMM-EM Coding</vt:lpstr>
      <vt:lpstr>Classification, a look back</vt:lpstr>
      <vt:lpstr>Classification, a look back</vt:lpstr>
      <vt:lpstr>Classification, a look back</vt:lpstr>
      <vt:lpstr>GMM Classification</vt:lpstr>
      <vt:lpstr>PowerPoint Presentation</vt:lpstr>
      <vt:lpstr>PowerPoint Presentation</vt:lpstr>
    </vt:vector>
  </TitlesOfParts>
  <Company>BOGAZICI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Machine Learning</dc:title>
  <dc:creator>ethem</dc:creator>
  <cp:lastModifiedBy>Ahmad Salman</cp:lastModifiedBy>
  <cp:revision>274</cp:revision>
  <dcterms:created xsi:type="dcterms:W3CDTF">2005-01-24T14:46:28Z</dcterms:created>
  <dcterms:modified xsi:type="dcterms:W3CDTF">2023-11-20T07:28:55Z</dcterms:modified>
</cp:coreProperties>
</file>